
<file path=[Content_Types].xml><?xml version="1.0" encoding="utf-8"?>
<Types xmlns="http://schemas.openxmlformats.org/package/2006/content-types">
  <Default Extension="xml" ContentType="application/vnd.openxmlformats-package.core-properties+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s/slide711.xml" ContentType="application/vnd.openxmlformats-officedocument.presentationml.slide+xml"/>
  <Override PartName="/ppt/notesSlides/notesSlide711.xml" ContentType="application/vnd.openxmlformats-officedocument.presentationml.notesSlide+xml"/>
  <Override PartName="/ppt/notesMasters/notesMaster111.xml" ContentType="application/vnd.openxmlformats-officedocument.presentationml.notesMaster+xml"/>
  <Override PartName="/ppt/theme/theme211.xml" ContentType="application/vnd.openxmlformats-officedocument.theme+xml"/>
  <Override PartName="/ppt/slideLayouts/slideLayout1211.xml" ContentType="application/vnd.openxmlformats-officedocument.presentationml.slideLayout+xml"/>
  <Override PartName="/ppt/slideMasters/slideMaster111.xml" ContentType="application/vnd.openxmlformats-officedocument.presentationml.slideMaster+xml"/>
  <Override PartName="/ppt/slideLayouts/slideLayout822.xml" ContentType="application/vnd.openxmlformats-officedocument.presentationml.slideLayout+xml"/>
  <Override PartName="/ppt/theme/theme122.xml" ContentType="application/vnd.openxmlformats-officedocument.theme+xml"/>
  <Override PartName="/ppt/slideLayouts/slideLayout333.xml" ContentType="application/vnd.openxmlformats-officedocument.presentationml.slideLayout+xml"/>
  <Override PartName="/ppt/slideLayouts/slideLayout744.xml" ContentType="application/vnd.openxmlformats-officedocument.presentationml.slideLayout+xml"/>
  <Override PartName="/ppt/slideLayouts/slideLayout255.xml" ContentType="application/vnd.openxmlformats-officedocument.presentationml.slideLayout+xml"/>
  <Override PartName="/ppt/slideLayouts/slideLayout166.xml" ContentType="application/vnd.openxmlformats-officedocument.presentationml.slideLayout+xml"/>
  <Override PartName="/ppt/slideLayouts/slideLayout677.xml" ContentType="application/vnd.openxmlformats-officedocument.presentationml.slideLayout+xml"/>
  <Override PartName="/ppt/slideLayouts/slideLayout1188.xml" ContentType="application/vnd.openxmlformats-officedocument.presentationml.slideLayout+xml"/>
  <Override PartName="/ppt/slideLayouts/slideLayout599.xml" ContentType="application/vnd.openxmlformats-officedocument.presentationml.slideLayout+xml"/>
  <Override PartName="/ppt/slideLayouts/slideLayout101010.xml" ContentType="application/vnd.openxmlformats-officedocument.presentationml.slideLayout+xml"/>
  <Override PartName="/ppt/slideLayouts/slideLayout41111.xml" ContentType="application/vnd.openxmlformats-officedocument.presentationml.slideLayout+xml"/>
  <Override PartName="/ppt/slideLayouts/slideLayout91212.xml" ContentType="application/vnd.openxmlformats-officedocument.presentationml.slideLayout+xml"/>
  <Override PartName="/ppt/slides/slide1222.xml" ContentType="application/vnd.openxmlformats-officedocument.presentationml.slide+xml"/>
  <Override PartName="/ppt/notesSlides/notesSlide1222.xml" ContentType="application/vnd.openxmlformats-officedocument.presentationml.notesSlide+xml"/>
  <Override PartName="/ppt/presProps.xml" ContentType="application/vnd.openxmlformats-officedocument.presentationml.presProps+xml"/>
  <Override PartName="/ppt/slides/slide233.xml" ContentType="application/vnd.openxmlformats-officedocument.presentationml.slide+xml"/>
  <Override PartName="/ppt/notesSlides/notesSlide233.xml" ContentType="application/vnd.openxmlformats-officedocument.presentationml.notesSlide+xml"/>
  <Override PartName="/ppt/tableStyles.xml" ContentType="application/vnd.openxmlformats-officedocument.presentationml.tableStyles+xml"/>
  <Override PartName="/ppt/slides/slide644.xml" ContentType="application/vnd.openxmlformats-officedocument.presentationml.slide+xml"/>
  <Override PartName="/ppt/notesSlides/notesSlide644.xml" ContentType="application/vnd.openxmlformats-officedocument.presentationml.notesSlide+xml"/>
  <Override PartName="/ppt/slides/slide1155.xml" ContentType="application/vnd.openxmlformats-officedocument.presentationml.slide+xml"/>
  <Override PartName="/ppt/notesSlides/notesSlide1155.xml" ContentType="application/vnd.openxmlformats-officedocument.presentationml.notesSlide+xml"/>
  <Override PartName="/ppt/handoutMasters/handoutMaster111.xml" ContentType="application/vnd.openxmlformats-officedocument.presentationml.handoutMaster+xml"/>
  <Override PartName="/ppt/theme/theme333.xml" ContentType="application/vnd.openxmlformats-officedocument.theme+xml"/>
  <Override PartName="/ppt/slides/slide166.xml" ContentType="application/vnd.openxmlformats-officedocument.presentationml.slide+xml"/>
  <Override PartName="/ppt/notesSlides/notesSlide166.xml" ContentType="application/vnd.openxmlformats-officedocument.presentationml.notesSlide+xml"/>
  <Override PartName="/ppt/slides/slide577.xml" ContentType="application/vnd.openxmlformats-officedocument.presentationml.slide+xml"/>
  <Override PartName="/ppt/notesSlides/notesSlide577.xml" ContentType="application/vnd.openxmlformats-officedocument.presentationml.notesSlide+xml"/>
  <Override PartName="/ppt/slides/slide1088.xml" ContentType="application/vnd.openxmlformats-officedocument.presentationml.slide+xml"/>
  <Override PartName="/ppt/notesSlides/notesSlide1088.xml" ContentType="application/vnd.openxmlformats-officedocument.presentationml.notesSlide+xml"/>
  <Override PartName="/ppt/slides/slide499.xml" ContentType="application/vnd.openxmlformats-officedocument.presentationml.slide+xml"/>
  <Override PartName="/ppt/notesSlides/notesSlide499.xml" ContentType="application/vnd.openxmlformats-officedocument.presentationml.notesSlide+xml"/>
  <Override PartName="/ppt/slides/slide141010.xml" ContentType="application/vnd.openxmlformats-officedocument.presentationml.slide+xml"/>
  <Override PartName="/ppt/notesSlides/notesSlide141010.xml" ContentType="application/vnd.openxmlformats-officedocument.presentationml.notesSlide+xml"/>
  <Override PartName="/ppt/slides/slide91111.xml" ContentType="application/vnd.openxmlformats-officedocument.presentationml.slide+xml"/>
  <Override PartName="/ppt/notesSlides/notesSlide91111.xml" ContentType="application/vnd.openxmlformats-officedocument.presentationml.notesSlide+xml"/>
  <Override PartName="/ppt/viewProps.xml" ContentType="application/vnd.openxmlformats-officedocument.presentationml.viewProps+xml"/>
  <Override PartName="/ppt/slides/slide31212.xml" ContentType="application/vnd.openxmlformats-officedocument.presentationml.slide+xml"/>
  <Override PartName="/ppt/notesSlides/notesSlide31212.xml" ContentType="application/vnd.openxmlformats-officedocument.presentationml.notesSlide+xml"/>
  <Override PartName="/ppt/slides/slide81313.xml" ContentType="application/vnd.openxmlformats-officedocument.presentationml.slide+xml"/>
  <Override PartName="/ppt/notesSlides/notesSlide81313.xml" ContentType="application/vnd.openxmlformats-officedocument.presentationml.notesSlide+xml"/>
  <Override PartName="/ppt/slides/slide131414.xml" ContentType="application/vnd.openxmlformats-officedocument.presentationml.slide+xml"/>
  <Override PartName="/ppt/notesSlides/notesSlide131414.xml" ContentType="application/vnd.openxmlformats-officedocument.presentationml.notesSlide+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3439775" cy="7559675"/>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648" y="90"/>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ppt/slides/slide711.xml" Id="rId8" /><Relationship Type="http://schemas.openxmlformats.org/officeDocument/2006/relationships/slide" Target="/ppt/slides/slide1222.xml" Id="rId13" /><Relationship Type="http://schemas.openxmlformats.org/officeDocument/2006/relationships/presProps" Target="/ppt/presProps.xml" Id="rId18" /><Relationship Type="http://schemas.openxmlformats.org/officeDocument/2006/relationships/slide" Target="/ppt/slides/slide233.xml" Id="rId3" /><Relationship Type="http://schemas.openxmlformats.org/officeDocument/2006/relationships/tableStyles" Target="/ppt/tableStyles.xml" Id="rId21" /><Relationship Type="http://schemas.openxmlformats.org/officeDocument/2006/relationships/slide" Target="/ppt/slides/slide644.xml" Id="rId7" /><Relationship Type="http://schemas.openxmlformats.org/officeDocument/2006/relationships/slide" Target="/ppt/slides/slide1155.xml" Id="rId12" /><Relationship Type="http://schemas.openxmlformats.org/officeDocument/2006/relationships/handoutMaster" Target="/ppt/handoutMasters/handoutMaster111.xml" Id="rId17" /><Relationship Type="http://schemas.openxmlformats.org/officeDocument/2006/relationships/slide" Target="/ppt/slides/slide166.xml" Id="rId2" /><Relationship Type="http://schemas.openxmlformats.org/officeDocument/2006/relationships/notesMaster" Target="/ppt/notesMasters/notesMaster111.xml" Id="rId16" /><Relationship Type="http://schemas.openxmlformats.org/officeDocument/2006/relationships/theme" Target="/ppt/theme/theme122.xml" Id="rId20" /><Relationship Type="http://schemas.openxmlformats.org/officeDocument/2006/relationships/slideMaster" Target="/ppt/slideMasters/slideMaster111.xml" Id="rId1" /><Relationship Type="http://schemas.openxmlformats.org/officeDocument/2006/relationships/slide" Target="/ppt/slides/slide577.xml" Id="rId6" /><Relationship Type="http://schemas.openxmlformats.org/officeDocument/2006/relationships/slide" Target="/ppt/slides/slide1088.xml" Id="rId11" /><Relationship Type="http://schemas.openxmlformats.org/officeDocument/2006/relationships/slide" Target="/ppt/slides/slide499.xml" Id="rId5" /><Relationship Type="http://schemas.openxmlformats.org/officeDocument/2006/relationships/slide" Target="/ppt/slides/slide141010.xml" Id="rId15" /><Relationship Type="http://schemas.openxmlformats.org/officeDocument/2006/relationships/slide" Target="/ppt/slides/slide91111.xml" Id="rId10" /><Relationship Type="http://schemas.openxmlformats.org/officeDocument/2006/relationships/viewProps" Target="/ppt/viewProps.xml" Id="rId19" /><Relationship Type="http://schemas.openxmlformats.org/officeDocument/2006/relationships/slide" Target="/ppt/slides/slide31212.xml" Id="rId4" /><Relationship Type="http://schemas.openxmlformats.org/officeDocument/2006/relationships/slide" Target="/ppt/slides/slide81313.xml" Id="rId9" /><Relationship Type="http://schemas.openxmlformats.org/officeDocument/2006/relationships/slide" Target="/ppt/slides/slide131414.xml" Id="rId14" /></Relationships>
</file>

<file path=ppt/handoutMasters/_rels/handoutMaster111.xml.rels>&#65279;<?xml version="1.0" encoding="utf-8"?><Relationships xmlns="http://schemas.openxmlformats.org/package/2006/relationships"><Relationship Type="http://schemas.openxmlformats.org/officeDocument/2006/relationships/theme" Target="/ppt/theme/theme333.xml" Id="rId1" /></Relationships>
</file>

<file path=ppt/handoutMasters/handoutMaster11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FD0B80A7-D7B1-454E-BFFF-07E6439B920E}"/>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F7AFEA34-4B56-4EB4-93EF-C65054882CEE}"/>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9910FEC4-99BF-4B3A-9AAF-D5A9C5878E62}"/>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89E23A2D-6065-4106-A9C3-D5E248CCC778}"/>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E00D016-744E-48C3-BEF9-2736D33039BC}" type="slidenum">
              <a:t>‹#›</a:t>
            </a:fld>
            <a:endParaRPr lang="it-IT" sz="1400" b="0" i="0" u="none" strike="noStrike" kern="1200" cap="none" spc="0" baseline="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1777344792"/>
      </p:ext>
    </p:extLst>
  </p:cSld>
  <p:clrMap bg1="lt1" tx1="dk1" bg2="lt2" tx2="dk2" accent1="accent1" accent2="accent2" accent3="accent3" accent4="accent4" accent5="accent5" accent6="accent6" hlink="hlink" folHlink="folHlink"/>
</p:handoutMaster>
</file>

<file path=ppt/notesMasters/_rels/notesMaster111.xml.rels>&#65279;<?xml version="1.0" encoding="utf-8"?><Relationships xmlns="http://schemas.openxmlformats.org/package/2006/relationships"><Relationship Type="http://schemas.openxmlformats.org/officeDocument/2006/relationships/theme" Target="/ppt/theme/theme211.xml" Id="rId1" /></Relationships>
</file>

<file path=ppt/notesMasters/notesMaster111.xml><?xml version="1.0" encoding="utf-8"?>
<p:notes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87F2569-F647-4323-A978-899A3DD8F919}"/>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183688CE-FFE6-43D2-A7BE-F676DF51F1C0}"/>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a:extLst>
              <a:ext uri="{FF2B5EF4-FFF2-40B4-BE49-F238E27FC236}">
                <a16:creationId xmlns:a16="http://schemas.microsoft.com/office/drawing/2014/main" id="{24F5FE8D-A7C2-48CE-BB3C-A24B3A0229EC}"/>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214FF714-9000-4577-A83A-6E01869F6DAD}"/>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305E7EC2-2F22-42AC-B880-97150C100D84}"/>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5DE30EA8-AB4C-401F-B641-83735CA8CBA5}"/>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4572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8F7FAC21-FF05-43CA-982B-A5C27A8A8F2F}" type="slidenum">
              <a:t>'#'</a:t>
            </a:fld>
            <a:endParaRPr lang="it-IT"/>
          </a:p>
        </p:txBody>
      </p:sp>
    </p:spTree>
    <p:extLst>
      <p:ext uri="{BB962C8B-B14F-4D97-AF65-F5344CB8AC3E}">
        <p14:creationId xmlns:p14="http://schemas.microsoft.com/office/powerpoint/2010/main" val="3278652368"/>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088.xml.rels>&#65279;<?xml version="1.0" encoding="utf-8"?><Relationships xmlns="http://schemas.openxmlformats.org/package/2006/relationships"><Relationship Type="http://schemas.openxmlformats.org/officeDocument/2006/relationships/slide" Target="/ppt/slides/slide1088.xml" Id="rId2" /><Relationship Type="http://schemas.openxmlformats.org/officeDocument/2006/relationships/notesMaster" Target="/ppt/notesMasters/notesMaster111.xml" Id="rId1" /></Relationships>
</file>

<file path=ppt/notesSlides/_rels/notesSlide1155.xml.rels>&#65279;<?xml version="1.0" encoding="utf-8"?><Relationships xmlns="http://schemas.openxmlformats.org/package/2006/relationships"><Relationship Type="http://schemas.openxmlformats.org/officeDocument/2006/relationships/slide" Target="/ppt/slides/slide1155.xml" Id="rId2" /><Relationship Type="http://schemas.openxmlformats.org/officeDocument/2006/relationships/notesMaster" Target="/ppt/notesMasters/notesMaster111.xml" Id="rId1" /></Relationships>
</file>

<file path=ppt/notesSlides/_rels/notesSlide1222.xml.rels>&#65279;<?xml version="1.0" encoding="utf-8"?><Relationships xmlns="http://schemas.openxmlformats.org/package/2006/relationships"><Relationship Type="http://schemas.openxmlformats.org/officeDocument/2006/relationships/slide" Target="/ppt/slides/slide1222.xml" Id="rId2" /><Relationship Type="http://schemas.openxmlformats.org/officeDocument/2006/relationships/notesMaster" Target="/ppt/notesMasters/notesMaster111.xml" Id="rId1" /></Relationships>
</file>

<file path=ppt/notesSlides/_rels/notesSlide131414.xml.rels>&#65279;<?xml version="1.0" encoding="utf-8"?><Relationships xmlns="http://schemas.openxmlformats.org/package/2006/relationships"><Relationship Type="http://schemas.openxmlformats.org/officeDocument/2006/relationships/slide" Target="/ppt/slides/slide131414.xml" Id="rId2" /><Relationship Type="http://schemas.openxmlformats.org/officeDocument/2006/relationships/notesMaster" Target="/ppt/notesMasters/notesMaster111.xml" Id="rId1" /></Relationships>
</file>

<file path=ppt/notesSlides/_rels/notesSlide141010.xml.rels>&#65279;<?xml version="1.0" encoding="utf-8"?><Relationships xmlns="http://schemas.openxmlformats.org/package/2006/relationships"><Relationship Type="http://schemas.openxmlformats.org/officeDocument/2006/relationships/slide" Target="/ppt/slides/slide141010.xml" Id="rId2" /><Relationship Type="http://schemas.openxmlformats.org/officeDocument/2006/relationships/notesMaster" Target="/ppt/notesMasters/notesMaster111.xml" Id="rId1" /></Relationships>
</file>

<file path=ppt/notesSlides/_rels/notesSlide166.xml.rels>&#65279;<?xml version="1.0" encoding="utf-8"?><Relationships xmlns="http://schemas.openxmlformats.org/package/2006/relationships"><Relationship Type="http://schemas.openxmlformats.org/officeDocument/2006/relationships/slide" Target="/ppt/slides/slide166.xml" Id="rId2" /><Relationship Type="http://schemas.openxmlformats.org/officeDocument/2006/relationships/notesMaster" Target="/ppt/notesMasters/notesMaster111.xml" Id="rId1" /></Relationships>
</file>

<file path=ppt/notesSlides/_rels/notesSlide233.xml.rels>&#65279;<?xml version="1.0" encoding="utf-8"?><Relationships xmlns="http://schemas.openxmlformats.org/package/2006/relationships"><Relationship Type="http://schemas.openxmlformats.org/officeDocument/2006/relationships/slide" Target="/ppt/slides/slide233.xml" Id="rId2" /><Relationship Type="http://schemas.openxmlformats.org/officeDocument/2006/relationships/notesMaster" Target="/ppt/notesMasters/notesMaster111.xml" Id="rId1" /></Relationships>
</file>

<file path=ppt/notesSlides/_rels/notesSlide31212.xml.rels>&#65279;<?xml version="1.0" encoding="utf-8"?><Relationships xmlns="http://schemas.openxmlformats.org/package/2006/relationships"><Relationship Type="http://schemas.openxmlformats.org/officeDocument/2006/relationships/slide" Target="/ppt/slides/slide31212.xml" Id="rId2" /><Relationship Type="http://schemas.openxmlformats.org/officeDocument/2006/relationships/notesMaster" Target="/ppt/notesMasters/notesMaster111.xml" Id="rId1" /></Relationships>
</file>

<file path=ppt/notesSlides/_rels/notesSlide499.xml.rels>&#65279;<?xml version="1.0" encoding="utf-8"?><Relationships xmlns="http://schemas.openxmlformats.org/package/2006/relationships"><Relationship Type="http://schemas.openxmlformats.org/officeDocument/2006/relationships/slide" Target="/ppt/slides/slide499.xml" Id="rId2" /><Relationship Type="http://schemas.openxmlformats.org/officeDocument/2006/relationships/notesMaster" Target="/ppt/notesMasters/notesMaster111.xml" Id="rId1" /></Relationships>
</file>

<file path=ppt/notesSlides/_rels/notesSlide577.xml.rels>&#65279;<?xml version="1.0" encoding="utf-8"?><Relationships xmlns="http://schemas.openxmlformats.org/package/2006/relationships"><Relationship Type="http://schemas.openxmlformats.org/officeDocument/2006/relationships/slide" Target="/ppt/slides/slide577.xml" Id="rId2" /><Relationship Type="http://schemas.openxmlformats.org/officeDocument/2006/relationships/notesMaster" Target="/ppt/notesMasters/notesMaster111.xml" Id="rId1" /></Relationships>
</file>

<file path=ppt/notesSlides/_rels/notesSlide644.xml.rels>&#65279;<?xml version="1.0" encoding="utf-8"?><Relationships xmlns="http://schemas.openxmlformats.org/package/2006/relationships"><Relationship Type="http://schemas.openxmlformats.org/officeDocument/2006/relationships/slide" Target="/ppt/slides/slide644.xml" Id="rId2" /><Relationship Type="http://schemas.openxmlformats.org/officeDocument/2006/relationships/notesMaster" Target="/ppt/notesMasters/notesMaster111.xml" Id="rId1" /></Relationships>
</file>

<file path=ppt/notesSlides/_rels/notesSlide711.xml.rels>&#65279;<?xml version="1.0" encoding="utf-8"?><Relationships xmlns="http://schemas.openxmlformats.org/package/2006/relationships"><Relationship Type="http://schemas.openxmlformats.org/officeDocument/2006/relationships/slide" Target="/ppt/slides/slide711.xml" Id="rId2" /><Relationship Type="http://schemas.openxmlformats.org/officeDocument/2006/relationships/notesMaster" Target="/ppt/notesMasters/notesMaster111.xml" Id="rId1" /></Relationships>
</file>

<file path=ppt/notesSlides/_rels/notesSlide81313.xml.rels>&#65279;<?xml version="1.0" encoding="utf-8"?><Relationships xmlns="http://schemas.openxmlformats.org/package/2006/relationships"><Relationship Type="http://schemas.openxmlformats.org/officeDocument/2006/relationships/slide" Target="/ppt/slides/slide81313.xml" Id="rId2" /><Relationship Type="http://schemas.openxmlformats.org/officeDocument/2006/relationships/notesMaster" Target="/ppt/notesMasters/notesMaster111.xml" Id="rId1" /></Relationships>
</file>

<file path=ppt/notesSlides/_rels/notesSlide91111.xml.rels>&#65279;<?xml version="1.0" encoding="utf-8"?><Relationships xmlns="http://schemas.openxmlformats.org/package/2006/relationships"><Relationship Type="http://schemas.openxmlformats.org/officeDocument/2006/relationships/slide" Target="/ppt/slides/slide91111.xml" Id="rId2" /><Relationship Type="http://schemas.openxmlformats.org/officeDocument/2006/relationships/notesMaster" Target="/ppt/notesMasters/notesMaster111.xml" Id="rId1" /></Relationships>
</file>

<file path=ppt/notesSlides/notesSlide1088.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FBD9AE5-2CD6-4004-A029-63D5EDE08D0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66A6605-1CBD-44F9-BEB0-9A0569BA335D}"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6FAFFC4-A3FA-4DCA-8ABE-B6E44620D0A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0946282-286A-4479-BA68-550B84F54A80}"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4AC0E5B-8BF8-4759-8FD0-837CED2ABDF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79FA999-FB6E-47DD-8CCA-B338B80F26EC}"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EAD97C39-88B0-46B1-AA0C-248EF1D84DC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DE28AFA-E212-4AE6-922C-2B6E6CA4632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155.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B7F8A7B-4768-4E7B-8792-738C06A6DB1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0F4C8BE-19D8-494F-B1F6-13E43D54393F}"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B5B77642-8433-49C7-811C-6C005C08EF8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FD4624A-B6DE-48BC-B531-94C886914D1D}"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10ABF28-B911-475F-B86C-799A9734655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84C250D-79BC-4E31-BDFE-FC5A54B4BF78}"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D0ACA869-9714-48EE-8BB2-9CA6E4F8CD9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182D2E18-8D93-4B43-A07D-FA0ABAE94FBB}"/>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222.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F11D48A-D362-4C27-9432-89C288F5808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18044FE-EE5B-4902-B234-DDF390E769C0}"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06C37C5-158F-4297-B119-982D7B9AE73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AAF934B-4756-4D91-8DC9-918D5F5824A8}"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6FEEB1F-9445-4632-81CA-6977368A8B5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60F027A-2EDF-4429-946D-927A53F54312}"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DFE61CAD-B0AC-437D-8BDD-B0D1555E9F9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7BE42A4-2C77-4824-9CA7-3FFAD7B1A0B9}"/>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31414.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6B37B6C-D3DE-48B2-9F31-407F57E1716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AE9C7D5-DEB1-4336-A3AB-1C957D754543}"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168A873-222E-44AF-B4F8-D8672DB99AE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4719B2A-1DEA-47CE-AD20-3E3687E74340}"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CD2FCF5-7DEE-425A-9D88-345472104CC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8C5B640-7175-4F67-AF2B-E9070ADB12BE}"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A88E23A6-AC41-4D6E-B19E-66F7C3E7A68A}"/>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C3950C2-471F-419D-B480-BE439375A7D8}"/>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41010.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6365ACE-2185-454C-99D2-9E9F5741A3F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1A95941-002B-4956-A136-F54764961720}"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0BBECF1-4874-475A-9CB8-AF66580D9D4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41EC3D5-5EA5-427B-88C7-C3B49E45CBA4}"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06DC8DE-AAA5-427C-A79E-C490294F2C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0883CA1-A9C6-4FE9-BC61-2F729F60A078}"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3207D9B-5FC4-4F29-81F9-ABDEA09021A0}"/>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559E71F4-F703-431D-B480-6870B1DF7AFE}"/>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66.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F255DE4-9CF2-400F-9865-20773A4A8C7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8A63F67-5F8B-47C1-8225-ED91BA96F830}"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16DF8AF7-3831-4EFE-8D32-229723F17E2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4199C46-7EA9-4E9E-8F6F-3D925B857B47}"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3F042E1-086D-432A-A9B8-EBEECBB5834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050A42F-8DB4-464F-9BB3-33D57DEDBCA6}"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1F8375D0-3828-430E-A949-C94CF75FCFE1}"/>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D7008DD-90E2-45AC-AD65-A4E032FDD8AE}"/>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33.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BEC4E35-8160-47BE-8E38-258D6200E6C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83BFA00-4B40-45DD-9C2B-3CBC0855EF37}"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777706F-0601-44D1-8B85-C75C1FC6A54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1BBF87C-B32D-4837-931E-65F3FF16D977}"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DD300E9-BDF7-470A-8A30-7A918A521FA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B657A-855E-4205-A459-FD8880C9B85D}"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A4D40BB-F609-4AF6-9BEF-5EB3FAD8A83E}"/>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7C7830B-7FE1-49FC-AD4B-C60A27DFADE4}"/>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31212.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375D64B-5D1D-4DED-8BC0-394D8156C44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B16D41A-E592-476A-AFFA-23D6B5CBBDF5}"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B3D1866-A86B-434A-949C-6E539876012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D66F34-506B-47B7-B882-7CDB3614F9FA}"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40B5033-B416-4E10-AE4B-A83554AAF27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04F3E8D-89D4-4A81-8742-DB80455D048F}"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0C08A8A-4BA8-4A33-9F8D-DF0591191D4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6233DD8-879A-4A69-A2D3-3CC8A3ACDEC4}"/>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499.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E69AEC5-0302-4A1A-85F3-3135167C972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DAA7CFC-2566-4A4B-803C-18190146AB67}"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0FFC2FA7-01AF-43D9-A1DA-66B49E07773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A6ED8FC-88AC-4E2F-A3FF-18F5995BF9EF}"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51DFE80-8673-4959-BED5-09AEB8A85A9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31554B-4C24-4D30-92C4-427B34936193}"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55A6298-045E-4BCC-AFAA-08085FD759B7}"/>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8F09A82-9D23-4B89-879C-EDB7531BB39F}"/>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577.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D51A3A3-544B-44AD-BFE7-B42D2BDD946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AC44393-8917-4D16-8787-548E87E85955}"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672C0D02-F9DF-4729-981A-F175B1E3D7F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B12211F-C556-4EE7-BF2D-70F4C879F9CF}"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3476CEF-CF0A-4D43-AB0C-3F4F51744C4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9FAE16F-46F0-4D5B-A2CA-0BFA76D81B7C}"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1EC69A64-3AC4-4865-A628-B9906D430711}"/>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2D44CA2-8A3E-4731-BC74-C8644F2056FA}"/>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644.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CA773C2-7018-4BDC-8C81-4ABE6B94923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6660ADA-85C2-45F2-8065-E96166E944AB}"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4A73285-9820-473C-8D46-3590EB5F388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2B36786-1853-47C4-9BA3-C124733E3994}"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F0E487D-C6BB-42CC-8E29-1DEB122DD3C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948A339-6E02-413D-9658-14FA2A57217E}"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5A97360E-71D5-40FA-BBA0-882D8B9B8DB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6B04A1E-273E-47F3-B410-8D6F7AE72003}"/>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711.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8387369-69CA-4D04-B420-C009F0A8CB0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9B3D4C7-DC2A-4FAF-A26C-7DCCE28F7996}"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B5BB5650-2F51-44B5-9C25-0902A64D17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72381D5-697F-4DF7-9DF7-2181EBE72FFF}"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EFF2371-87DD-4654-8111-96465029D52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1D9B09D-9756-4782-8250-F10B00F6C838}"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D86666C-9E1B-4F2C-8AF9-99EA972BAA6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4FEFB4A-2056-43C2-A3D7-2F66DEFAD817}"/>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81313.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6A7B488-F83F-433B-81D8-4EBD592554A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6878A55-C030-45B4-A1B2-A816FAEEEDCB}"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348F799-23B8-42D5-A82E-3919D67538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4AE7D6C-CE05-4C1A-B0B0-992B03BB81B9}"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94A8306-3C34-4C8C-8495-180FFB4648D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CB17DB0-26C6-4A8A-926E-A57E74141386}"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775BA28-EEBA-44F4-ADD8-91257819675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34D23C7-8599-4049-891C-0075A4BF4A6F}"/>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91111.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31143CD-C1A7-4AEC-B56E-B65491639E4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60830C3-97D4-46A2-AEFE-C6E0535DDE1B}"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2188793-6A54-4167-89C4-B0EB19B7ECA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AFA51BA-43E7-44FC-9216-F2E31169B706}"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1BC8047-0488-4B89-BAFE-BC4F4007C37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F7A61E4-577F-4B82-A848-4CB3FED7CACB}"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6B507BD-F5FA-4D63-B5CA-C572191E58AA}"/>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44E4E44-ADAF-45D8-8AD7-8DCDA639388C}"/>
              </a:ext>
            </a:extLst>
          </p:cNvPr>
          <p:cNvSpPr txBox="1">
            <a:spLocks noGrp="1"/>
          </p:cNvSpPr>
          <p:nvPr>
            <p:ph type="body" sz="quarter" idx="1"/>
          </p:nvPr>
        </p:nvSpPr>
        <p:spPr/>
        <p:txBody>
          <a:bodyPr/>
          <a:lstStyle/>
          <a:p>
            <a:endParaRPr lang="hu-HU"/>
          </a:p>
        </p:txBody>
      </p:sp>
    </p:spTree>
  </p:cSld>
  <p:clrMapOvr>
    <a:masterClrMapping/>
  </p:clrMapOvr>
</p:notes>
</file>

<file path=ppt/slideLayouts/_rels/slideLayout101010.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188.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2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66.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333.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411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599.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677.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744.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82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9121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slideLayout1010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593F-644C-42CD-988B-4390B346EC38}"/>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F52AE61A-295A-42E8-B93A-8FAED2D775F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794B3348-ADFA-437E-A8C0-F7751A0D4C6A}"/>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FAA5657A-A37F-4CF4-A623-BE9B91C633A2}"/>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6BAEC35D-7495-43EC-937F-D30CA406B0C9}"/>
              </a:ext>
            </a:extLst>
          </p:cNvPr>
          <p:cNvSpPr txBox="1">
            <a:spLocks noGrp="1"/>
          </p:cNvSpPr>
          <p:nvPr>
            <p:ph type="sldNum" sz="quarter" idx="8"/>
          </p:nvPr>
        </p:nvSpPr>
        <p:spPr/>
        <p:txBody>
          <a:bodyPr/>
          <a:lstStyle>
            <a:lvl1pPr>
              <a:defRPr/>
            </a:lvl1pPr>
          </a:lstStyle>
          <a:p>
            <a:pPr lvl="0"/>
            <a:fld id="{FE289745-93D9-4CCF-9D0F-F632CCD702FE}" type="slidenum">
              <a:t>‹#›</a:t>
            </a:fld>
            <a:endParaRPr lang="it-IT"/>
          </a:p>
        </p:txBody>
      </p:sp>
    </p:spTree>
    <p:extLst>
      <p:ext uri="{BB962C8B-B14F-4D97-AF65-F5344CB8AC3E}">
        <p14:creationId xmlns:p14="http://schemas.microsoft.com/office/powerpoint/2010/main" val="1649908246"/>
      </p:ext>
    </p:extLst>
  </p:cSld>
  <p:clrMapOvr>
    <a:masterClrMapping/>
  </p:clrMapOvr>
</p:sldLayout>
</file>

<file path=ppt/slideLayouts/slideLayout1188.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8B36A2-C287-4F2C-8321-C3D2831F8F00}"/>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1F152408-D808-4125-80A8-064E2B2F80F5}"/>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4BD51F24-A9B2-49F7-B4EB-7AA8D2997D80}"/>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1DE4CA01-0714-4420-B31E-45F0EC5B6E80}"/>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E8BA2B99-AD64-430A-932E-9A962327B535}"/>
              </a:ext>
            </a:extLst>
          </p:cNvPr>
          <p:cNvSpPr txBox="1">
            <a:spLocks noGrp="1"/>
          </p:cNvSpPr>
          <p:nvPr>
            <p:ph type="sldNum" sz="quarter" idx="8"/>
          </p:nvPr>
        </p:nvSpPr>
        <p:spPr/>
        <p:txBody>
          <a:bodyPr/>
          <a:lstStyle>
            <a:lvl1pPr>
              <a:defRPr/>
            </a:lvl1pPr>
          </a:lstStyle>
          <a:p>
            <a:pPr lvl="0"/>
            <a:fld id="{0B2FF810-4CBC-4F1F-A2AE-E47ED28343D7}" type="slidenum">
              <a:t>‹#›</a:t>
            </a:fld>
            <a:endParaRPr lang="it-IT"/>
          </a:p>
        </p:txBody>
      </p:sp>
    </p:spTree>
    <p:extLst>
      <p:ext uri="{BB962C8B-B14F-4D97-AF65-F5344CB8AC3E}">
        <p14:creationId xmlns:p14="http://schemas.microsoft.com/office/powerpoint/2010/main" val="848558664"/>
      </p:ext>
    </p:extLst>
  </p:cSld>
  <p:clrMapOvr>
    <a:masterClrMapping/>
  </p:clrMapOvr>
</p:sldLayout>
</file>

<file path=ppt/slideLayouts/slideLayout121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C940C00-8194-4DB1-9BE7-FF29D9E19647}"/>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49780F45-5ABE-4144-B386-0064C9BF54B3}"/>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81F1793B-B2BF-49A2-94DC-47FA3418DE26}"/>
              </a:ext>
            </a:extLst>
          </p:cNvPr>
          <p:cNvSpPr txBox="1">
            <a:spLocks noGrp="1"/>
          </p:cNvSpPr>
          <p:nvPr>
            <p:ph type="sldNum" sz="quarter" idx="8"/>
          </p:nvPr>
        </p:nvSpPr>
        <p:spPr/>
        <p:txBody>
          <a:bodyPr/>
          <a:lstStyle>
            <a:lvl1pPr>
              <a:defRPr/>
            </a:lvl1pPr>
          </a:lstStyle>
          <a:p>
            <a:pPr lvl="0"/>
            <a:fld id="{E37EFD2B-DD1E-4F74-B87B-72B9B6E8ACA8}" type="slidenum">
              <a:t>‹#›</a:t>
            </a:fld>
            <a:endParaRPr lang="it-IT"/>
          </a:p>
        </p:txBody>
      </p:sp>
      <p:sp>
        <p:nvSpPr>
          <p:cNvPr id="5" name="Titolo 4">
            <a:extLst>
              <a:ext uri="{FF2B5EF4-FFF2-40B4-BE49-F238E27FC236}">
                <a16:creationId xmlns:a16="http://schemas.microsoft.com/office/drawing/2014/main" id="{1AC0EEA8-7104-4BCB-80AB-AB0D9D17FA12}"/>
              </a:ext>
            </a:extLst>
          </p:cNvPr>
          <p:cNvSpPr txBox="1">
            <a:spLocks noGrp="1"/>
          </p:cNvSpPr>
          <p:nvPr>
            <p:ph type="title" idx="4294967295"/>
          </p:nvPr>
        </p:nvSpPr>
        <p:spPr>
          <a:xfrm>
            <a:off x="671946" y="301322"/>
            <a:ext cx="12095052" cy="1261798"/>
          </a:xfrm>
        </p:spPr>
        <p:txBody>
          <a:bodyPr/>
          <a:lstStyle>
            <a:lvl1pPr>
              <a:defRPr lang="it-IT"/>
            </a:lvl1pPr>
          </a:lstStyle>
          <a:p>
            <a:pPr lvl="0"/>
            <a:endParaRPr lang="it-IT"/>
          </a:p>
        </p:txBody>
      </p:sp>
      <p:sp>
        <p:nvSpPr>
          <p:cNvPr id="6" name="Segnaposto testo 5">
            <a:extLst>
              <a:ext uri="{FF2B5EF4-FFF2-40B4-BE49-F238E27FC236}">
                <a16:creationId xmlns:a16="http://schemas.microsoft.com/office/drawing/2014/main" id="{6101A043-4E4B-48A5-BF3F-CE87BC2CDB55}"/>
              </a:ext>
            </a:extLst>
          </p:cNvPr>
          <p:cNvSpPr txBox="1">
            <a:spLocks noGrp="1"/>
          </p:cNvSpPr>
          <p:nvPr>
            <p:ph type="body" idx="4294967295"/>
          </p:nvPr>
        </p:nvSpPr>
        <p:spPr>
          <a:xfrm>
            <a:off x="671946" y="1768678"/>
            <a:ext cx="12095052" cy="4384081"/>
          </a:xfrm>
        </p:spPr>
        <p:txBody>
          <a:bodyPr/>
          <a:lstStyle>
            <a:lvl1pPr>
              <a:spcBef>
                <a:spcPts val="1415"/>
              </a:spcBef>
              <a:buNone/>
              <a:defRPr lang="it-IT"/>
            </a:lvl1pPr>
          </a:lstStyle>
          <a:p>
            <a:pPr lvl="0"/>
            <a:endParaRPr lang="it-IT"/>
          </a:p>
        </p:txBody>
      </p:sp>
    </p:spTree>
    <p:extLst>
      <p:ext uri="{BB962C8B-B14F-4D97-AF65-F5344CB8AC3E}">
        <p14:creationId xmlns:p14="http://schemas.microsoft.com/office/powerpoint/2010/main" val="276499468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5C019-AE98-4FDD-8A2D-E2338CD79228}"/>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A3ABC621-80E5-4D86-B11C-04C4707EAFEE}"/>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8AF449EA-2680-44CE-93A3-5736B95973EF}"/>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B435973F-88AE-4945-BE28-9C822ACC98F0}"/>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905B657E-5708-453F-A3DF-0FD79C3C0C00}"/>
              </a:ext>
            </a:extLst>
          </p:cNvPr>
          <p:cNvSpPr txBox="1">
            <a:spLocks noGrp="1"/>
          </p:cNvSpPr>
          <p:nvPr>
            <p:ph type="sldNum" sz="quarter" idx="8"/>
          </p:nvPr>
        </p:nvSpPr>
        <p:spPr/>
        <p:txBody>
          <a:bodyPr/>
          <a:lstStyle>
            <a:lvl1pPr>
              <a:defRPr/>
            </a:lvl1pPr>
          </a:lstStyle>
          <a:p>
            <a:pPr lvl="0"/>
            <a:fld id="{141560BF-5E1A-4300-A50C-A20C94F00F23}" type="slidenum">
              <a:t>‹#›</a:t>
            </a:fld>
            <a:endParaRPr lang="it-IT"/>
          </a:p>
        </p:txBody>
      </p:sp>
    </p:spTree>
    <p:extLst>
      <p:ext uri="{BB962C8B-B14F-4D97-AF65-F5344CB8AC3E}">
        <p14:creationId xmlns:p14="http://schemas.microsoft.com/office/powerpoint/2010/main" val="3611382297"/>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DF28E-2603-42E0-B1F8-A70A2AE63E48}"/>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627B687F-BA00-4C53-98C8-3D233754C3F4}"/>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41BCEBF3-7452-4225-9EE4-5D78C3538C9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99B874CE-46A6-47D7-AC5B-34ECE242D65D}"/>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9C1CF641-8DB5-4335-9509-58ED183652B1}"/>
              </a:ext>
            </a:extLst>
          </p:cNvPr>
          <p:cNvSpPr txBox="1">
            <a:spLocks noGrp="1"/>
          </p:cNvSpPr>
          <p:nvPr>
            <p:ph type="sldNum" sz="quarter" idx="8"/>
          </p:nvPr>
        </p:nvSpPr>
        <p:spPr/>
        <p:txBody>
          <a:bodyPr/>
          <a:lstStyle>
            <a:lvl1pPr>
              <a:defRPr/>
            </a:lvl1pPr>
          </a:lstStyle>
          <a:p>
            <a:pPr lvl="0"/>
            <a:fld id="{26B0E2CA-970B-4F40-9484-04FF999C6AF7}" type="slidenum">
              <a:t>‹#›</a:t>
            </a:fld>
            <a:endParaRPr lang="it-IT"/>
          </a:p>
        </p:txBody>
      </p:sp>
    </p:spTree>
    <p:extLst>
      <p:ext uri="{BB962C8B-B14F-4D97-AF65-F5344CB8AC3E}">
        <p14:creationId xmlns:p14="http://schemas.microsoft.com/office/powerpoint/2010/main" val="2416360926"/>
      </p:ext>
    </p:extLst>
  </p:cSld>
  <p:clrMapOvr>
    <a:masterClrMapping/>
  </p:clrMapOvr>
</p:sldLayout>
</file>

<file path=ppt/slideLayouts/slideLayout33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18AAE-A8A4-4AD3-927C-B1E03B547826}"/>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FA87B51F-1BD4-4120-AE8D-E52AFA6EEE9F}"/>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88000787-98FB-4F0E-B76D-F3F78A26B0E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A02E6F4D-2D3A-4711-9EE1-FAAEEB78983F}"/>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D3EF9DB5-7172-435D-89AB-89149A9CED95}"/>
              </a:ext>
            </a:extLst>
          </p:cNvPr>
          <p:cNvSpPr txBox="1">
            <a:spLocks noGrp="1"/>
          </p:cNvSpPr>
          <p:nvPr>
            <p:ph type="sldNum" sz="quarter" idx="8"/>
          </p:nvPr>
        </p:nvSpPr>
        <p:spPr/>
        <p:txBody>
          <a:bodyPr/>
          <a:lstStyle>
            <a:lvl1pPr>
              <a:defRPr/>
            </a:lvl1pPr>
          </a:lstStyle>
          <a:p>
            <a:pPr lvl="0"/>
            <a:fld id="{023DE2E5-C82D-413F-9B81-A502DDB6ABEF}" type="slidenum">
              <a:t>‹#›</a:t>
            </a:fld>
            <a:endParaRPr lang="it-IT"/>
          </a:p>
        </p:txBody>
      </p:sp>
    </p:spTree>
    <p:extLst>
      <p:ext uri="{BB962C8B-B14F-4D97-AF65-F5344CB8AC3E}">
        <p14:creationId xmlns:p14="http://schemas.microsoft.com/office/powerpoint/2010/main" val="1752579350"/>
      </p:ext>
    </p:extLst>
  </p:cSld>
  <p:clrMapOvr>
    <a:masterClrMapping/>
  </p:clrMapOvr>
</p:sldLayout>
</file>

<file path=ppt/slideLayouts/slideLayout41111.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0BD9E-8E81-4200-9A8A-684E5906657F}"/>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F5AA41DC-3A33-4412-B93B-5FA6452198C2}"/>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1D0C6E97-97A8-4760-9C3C-7C01A3D8581C}"/>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C58A45AD-A402-475C-8589-55FA77B0073E}"/>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6FDBB222-F9CA-4540-88A6-DA702F49DDA6}"/>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19CE210E-F77A-4DB8-87B8-AEB2D0EFA801}"/>
              </a:ext>
            </a:extLst>
          </p:cNvPr>
          <p:cNvSpPr txBox="1">
            <a:spLocks noGrp="1"/>
          </p:cNvSpPr>
          <p:nvPr>
            <p:ph type="sldNum" sz="quarter" idx="8"/>
          </p:nvPr>
        </p:nvSpPr>
        <p:spPr/>
        <p:txBody>
          <a:bodyPr/>
          <a:lstStyle>
            <a:lvl1pPr>
              <a:defRPr/>
            </a:lvl1pPr>
          </a:lstStyle>
          <a:p>
            <a:pPr lvl="0"/>
            <a:fld id="{511E0DF0-CB75-49C3-9879-18B3037A17DC}" type="slidenum">
              <a:t>‹#›</a:t>
            </a:fld>
            <a:endParaRPr lang="it-IT"/>
          </a:p>
        </p:txBody>
      </p:sp>
    </p:spTree>
    <p:extLst>
      <p:ext uri="{BB962C8B-B14F-4D97-AF65-F5344CB8AC3E}">
        <p14:creationId xmlns:p14="http://schemas.microsoft.com/office/powerpoint/2010/main" val="3155689497"/>
      </p:ext>
    </p:extLst>
  </p:cSld>
  <p:clrMapOvr>
    <a:masterClrMapping/>
  </p:clrMapOvr>
</p:sldLayout>
</file>

<file path=ppt/slideLayouts/slideLayout599.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7A8BD-F512-4F66-BAB9-4908A1606452}"/>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DD0BE4D4-20D1-4AB8-B96F-C1CB7F868053}"/>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F1012E05-51C5-4DC0-9F74-8BDE3B147DDE}"/>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075D5F45-0B86-4421-B93B-4CB3E2E6ED0A}"/>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2934FC3C-82FE-476C-B2A5-4CF9A270C74D}"/>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128F35F0-E5EF-4AD3-8B36-037CEBE82426}"/>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079294C1-AA79-4D80-AA1A-636BD361B368}"/>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CAEC86D2-F6BC-420D-A47F-DE46A2A2D4DB}"/>
              </a:ext>
            </a:extLst>
          </p:cNvPr>
          <p:cNvSpPr txBox="1">
            <a:spLocks noGrp="1"/>
          </p:cNvSpPr>
          <p:nvPr>
            <p:ph type="sldNum" sz="quarter" idx="8"/>
          </p:nvPr>
        </p:nvSpPr>
        <p:spPr/>
        <p:txBody>
          <a:bodyPr/>
          <a:lstStyle>
            <a:lvl1pPr>
              <a:defRPr/>
            </a:lvl1pPr>
          </a:lstStyle>
          <a:p>
            <a:pPr lvl="0"/>
            <a:fld id="{ACAC4430-42EA-4375-B54D-103C4713903E}" type="slidenum">
              <a:t>‹#›</a:t>
            </a:fld>
            <a:endParaRPr lang="it-IT"/>
          </a:p>
        </p:txBody>
      </p:sp>
    </p:spTree>
    <p:extLst>
      <p:ext uri="{BB962C8B-B14F-4D97-AF65-F5344CB8AC3E}">
        <p14:creationId xmlns:p14="http://schemas.microsoft.com/office/powerpoint/2010/main" val="2259449285"/>
      </p:ext>
    </p:extLst>
  </p:cSld>
  <p:clrMapOvr>
    <a:masterClrMapping/>
  </p:clrMapOvr>
</p:sldLayout>
</file>

<file path=ppt/slideLayouts/slideLayout677.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69BC4-2699-409C-8BED-B4B96B0AC880}"/>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4AF6EF1F-CFBB-4AD9-853D-B8934CAAFBEB}"/>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5E2D5F6E-2673-4431-A651-FB53648E9629}"/>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0F8E42BD-E4B3-4F16-BDA0-3E872F28AE6C}"/>
              </a:ext>
            </a:extLst>
          </p:cNvPr>
          <p:cNvSpPr txBox="1">
            <a:spLocks noGrp="1"/>
          </p:cNvSpPr>
          <p:nvPr>
            <p:ph type="sldNum" sz="quarter" idx="8"/>
          </p:nvPr>
        </p:nvSpPr>
        <p:spPr/>
        <p:txBody>
          <a:bodyPr/>
          <a:lstStyle>
            <a:lvl1pPr>
              <a:defRPr/>
            </a:lvl1pPr>
          </a:lstStyle>
          <a:p>
            <a:pPr lvl="0"/>
            <a:fld id="{7FC6F808-956A-45C2-B3FB-D84077EB121A}" type="slidenum">
              <a:t>‹#›</a:t>
            </a:fld>
            <a:endParaRPr lang="it-IT"/>
          </a:p>
        </p:txBody>
      </p:sp>
    </p:spTree>
    <p:extLst>
      <p:ext uri="{BB962C8B-B14F-4D97-AF65-F5344CB8AC3E}">
        <p14:creationId xmlns:p14="http://schemas.microsoft.com/office/powerpoint/2010/main" val="415171713"/>
      </p:ext>
    </p:extLst>
  </p:cSld>
  <p:clrMapOvr>
    <a:masterClrMapping/>
  </p:clrMapOvr>
</p:sldLayout>
</file>

<file path=ppt/slideLayouts/slideLayout744.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E0E4C6-91EA-4887-8A61-36333CA15642}"/>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2739A8D9-84B0-4E71-AC93-BE251B1C5759}"/>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4271EF66-5C4D-4E62-AC0C-DF116CC0312B}"/>
              </a:ext>
            </a:extLst>
          </p:cNvPr>
          <p:cNvSpPr txBox="1">
            <a:spLocks noGrp="1"/>
          </p:cNvSpPr>
          <p:nvPr>
            <p:ph type="sldNum" sz="quarter" idx="8"/>
          </p:nvPr>
        </p:nvSpPr>
        <p:spPr/>
        <p:txBody>
          <a:bodyPr/>
          <a:lstStyle>
            <a:lvl1pPr>
              <a:defRPr/>
            </a:lvl1pPr>
          </a:lstStyle>
          <a:p>
            <a:pPr lvl="0"/>
            <a:fld id="{38AFFD7F-6B06-4762-B5F8-88628088708E}" type="slidenum">
              <a:t>‹#›</a:t>
            </a:fld>
            <a:endParaRPr lang="it-IT"/>
          </a:p>
        </p:txBody>
      </p:sp>
    </p:spTree>
    <p:extLst>
      <p:ext uri="{BB962C8B-B14F-4D97-AF65-F5344CB8AC3E}">
        <p14:creationId xmlns:p14="http://schemas.microsoft.com/office/powerpoint/2010/main" val="2893573997"/>
      </p:ext>
    </p:extLst>
  </p:cSld>
  <p:clrMapOvr>
    <a:masterClrMapping/>
  </p:clrMapOvr>
</p:sldLayout>
</file>

<file path=ppt/slideLayouts/slideLayout822.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9FF7B-18B0-4A44-8D66-496EB8ABDD7E}"/>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4EA15168-77AF-4574-8A82-8BA56956225A}"/>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6A6079E5-A26A-4BCB-A5C0-B86DC9069E97}"/>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D7D99DAD-9A2B-4FE4-B65B-B96BCD040D80}"/>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07AAB5C6-F4B3-4505-922F-9B3C8B6A9FD4}"/>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94017E6A-C56B-4CA1-904C-3C15A6E801DA}"/>
              </a:ext>
            </a:extLst>
          </p:cNvPr>
          <p:cNvSpPr txBox="1">
            <a:spLocks noGrp="1"/>
          </p:cNvSpPr>
          <p:nvPr>
            <p:ph type="sldNum" sz="quarter" idx="8"/>
          </p:nvPr>
        </p:nvSpPr>
        <p:spPr/>
        <p:txBody>
          <a:bodyPr/>
          <a:lstStyle>
            <a:lvl1pPr>
              <a:defRPr/>
            </a:lvl1pPr>
          </a:lstStyle>
          <a:p>
            <a:pPr lvl="0"/>
            <a:fld id="{B5AF3167-7A74-4BCE-AB74-C348C82AC283}" type="slidenum">
              <a:t>‹#›</a:t>
            </a:fld>
            <a:endParaRPr lang="it-IT"/>
          </a:p>
        </p:txBody>
      </p:sp>
    </p:spTree>
    <p:extLst>
      <p:ext uri="{BB962C8B-B14F-4D97-AF65-F5344CB8AC3E}">
        <p14:creationId xmlns:p14="http://schemas.microsoft.com/office/powerpoint/2010/main" val="232476695"/>
      </p:ext>
    </p:extLst>
  </p:cSld>
  <p:clrMapOvr>
    <a:masterClrMapping/>
  </p:clrMapOvr>
</p:sldLayout>
</file>

<file path=ppt/slideLayouts/slideLayout91212.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0033B-6DFE-4EA4-BCEF-8F982780E431}"/>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286D8498-A813-4E43-941A-7C8FACE70CE1}"/>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38AB2E0B-B72F-4F9B-83F7-FEAF071B6366}"/>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11C4E410-4DA5-4E39-ACB9-B09876674BD1}"/>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D612259C-C6D3-4163-AD61-42F583EABCE4}"/>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E4FE6E58-7DE3-49A9-BC9C-8C2115F32B9C}"/>
              </a:ext>
            </a:extLst>
          </p:cNvPr>
          <p:cNvSpPr txBox="1">
            <a:spLocks noGrp="1"/>
          </p:cNvSpPr>
          <p:nvPr>
            <p:ph type="sldNum" sz="quarter" idx="8"/>
          </p:nvPr>
        </p:nvSpPr>
        <p:spPr/>
        <p:txBody>
          <a:bodyPr/>
          <a:lstStyle>
            <a:lvl1pPr>
              <a:defRPr/>
            </a:lvl1pPr>
          </a:lstStyle>
          <a:p>
            <a:pPr lvl="0"/>
            <a:fld id="{E5BDB744-DCBB-4877-8021-D794BB7E92A3}" type="slidenum">
              <a:t>‹#›</a:t>
            </a:fld>
            <a:endParaRPr lang="it-IT"/>
          </a:p>
        </p:txBody>
      </p:sp>
    </p:spTree>
    <p:extLst>
      <p:ext uri="{BB962C8B-B14F-4D97-AF65-F5344CB8AC3E}">
        <p14:creationId xmlns:p14="http://schemas.microsoft.com/office/powerpoint/2010/main" val="4105595049"/>
      </p:ext>
    </p:extLst>
  </p:cSld>
  <p:clrMapOvr>
    <a:masterClrMapping/>
  </p:clrMapOvr>
</p:sldLayout>
</file>

<file path=ppt/slideMasters/_rels/slideMaster111.xml.rels>&#65279;<?xml version="1.0" encoding="utf-8"?><Relationships xmlns="http://schemas.openxmlformats.org/package/2006/relationships"><Relationship Type="http://schemas.openxmlformats.org/officeDocument/2006/relationships/slideLayout" Target="/ppt/slideLayouts/slideLayout822.xml" Id="rId8" /><Relationship Type="http://schemas.openxmlformats.org/officeDocument/2006/relationships/theme" Target="/ppt/theme/theme122.xml" Id="rId13" /><Relationship Type="http://schemas.openxmlformats.org/officeDocument/2006/relationships/slideLayout" Target="/ppt/slideLayouts/slideLayout333.xml" Id="rId3" /><Relationship Type="http://schemas.openxmlformats.org/officeDocument/2006/relationships/slideLayout" Target="/ppt/slideLayouts/slideLayout744.xml" Id="rId7" /><Relationship Type="http://schemas.openxmlformats.org/officeDocument/2006/relationships/slideLayout" Target="/ppt/slideLayouts/slideLayout1211.xml" Id="rId12" /><Relationship Type="http://schemas.openxmlformats.org/officeDocument/2006/relationships/slideLayout" Target="/ppt/slideLayouts/slideLayout255.xml" Id="rId2" /><Relationship Type="http://schemas.openxmlformats.org/officeDocument/2006/relationships/slideLayout" Target="/ppt/slideLayouts/slideLayout166.xml" Id="rId1" /><Relationship Type="http://schemas.openxmlformats.org/officeDocument/2006/relationships/slideLayout" Target="/ppt/slideLayouts/slideLayout677.xml" Id="rId6" /><Relationship Type="http://schemas.openxmlformats.org/officeDocument/2006/relationships/slideLayout" Target="/ppt/slideLayouts/slideLayout1188.xml" Id="rId11" /><Relationship Type="http://schemas.openxmlformats.org/officeDocument/2006/relationships/slideLayout" Target="/ppt/slideLayouts/slideLayout599.xml" Id="rId5" /><Relationship Type="http://schemas.openxmlformats.org/officeDocument/2006/relationships/slideLayout" Target="/ppt/slideLayouts/slideLayout101010.xml" Id="rId10" /><Relationship Type="http://schemas.openxmlformats.org/officeDocument/2006/relationships/slideLayout" Target="/ppt/slideLayouts/slideLayout41111.xml" Id="rId4" /><Relationship Type="http://schemas.openxmlformats.org/officeDocument/2006/relationships/slideLayout" Target="/ppt/slideLayouts/slideLayout91212.xml" Id="rId9" /></Relationships>
</file>

<file path=ppt/slideMasters/slideMaster111.xml><?xml version="1.0" encoding="utf-8"?>
<p:sldMaster xmlns:a16="http://schemas.microsoft.com/office/drawing/2014/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6B4F44-86B5-4FF7-BBEC-525D3ED3384B}"/>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8C7E1B89-32F7-423F-AC90-8555BE7AE2C7}"/>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Mentions légales</a:t>
            </a:r>
            <a:endParaRPr lang="en-US"/>
          </a:p>
        </p:txBody>
      </p:sp>
      <p:sp>
        <p:nvSpPr>
          <p:cNvPr id="4" name="Date Placeholder 3">
            <a:extLst>
              <a:ext uri="{FF2B5EF4-FFF2-40B4-BE49-F238E27FC236}">
                <a16:creationId xmlns:a16="http://schemas.microsoft.com/office/drawing/2014/main" id="{69354BE8-B90E-4149-A32F-94A2C9CCAA50}"/>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5A2E8745-C149-4A08-8FE9-773FD80B0FCC}"/>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DF4D7862-38B4-4FF8-8450-0EF17B82B12F}"/>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252BB7DB-56BA-4594-8CC0-7F6FBFD03792}"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88.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088.xml" Id="rId2" /><Relationship Type="http://schemas.openxmlformats.org/officeDocument/2006/relationships/slideLayout" Target="/ppt/slideLayouts/slideLayout1211.xml" Id="rId1" /></Relationships>
</file>

<file path=ppt/slides/_rels/slide1155.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155.xml" Id="rId2" /><Relationship Type="http://schemas.openxmlformats.org/officeDocument/2006/relationships/slideLayout" Target="/ppt/slideLayouts/slideLayout1211.xml" Id="rId1" /></Relationships>
</file>

<file path=ppt/slides/_rels/slide1222.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222.xml" Id="rId2" /><Relationship Type="http://schemas.openxmlformats.org/officeDocument/2006/relationships/slideLayout" Target="/ppt/slideLayouts/slideLayout1211.xml" Id="rId1" /></Relationships>
</file>

<file path=ppt/slides/_rels/slide131414.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31414.xml" Id="rId2" /><Relationship Type="http://schemas.openxmlformats.org/officeDocument/2006/relationships/slideLayout" Target="/ppt/slideLayouts/slideLayout1211.xml" Id="rId1" /></Relationships>
</file>

<file path=ppt/slides/_rels/slide141010.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41010.xml" Id="rId2" /><Relationship Type="http://schemas.openxmlformats.org/officeDocument/2006/relationships/slideLayout" Target="/ppt/slideLayouts/slideLayout1211.xml" Id="rId1" /></Relationships>
</file>

<file path=ppt/slides/_rels/slide166.xml.rels>&#65279;<?xml version="1.0" encoding="utf-8"?><Relationships xmlns="http://schemas.openxmlformats.org/package/2006/relationships"><Relationship Type="http://schemas.openxmlformats.org/officeDocument/2006/relationships/image" Target="/ppt/media/image122.png" Id="rId3" /><Relationship Type="http://schemas.openxmlformats.org/officeDocument/2006/relationships/notesSlide" Target="/ppt/notesSlides/notesSlide166.xml" Id="rId2" /><Relationship Type="http://schemas.openxmlformats.org/officeDocument/2006/relationships/slideLayout" Target="/ppt/slideLayouts/slideLayout1211.xml" Id="rId1" /></Relationships>
</file>

<file path=ppt/slides/_rels/slide233.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233.xml" Id="rId2" /><Relationship Type="http://schemas.openxmlformats.org/officeDocument/2006/relationships/slideLayout" Target="/ppt/slideLayouts/slideLayout1211.xml" Id="rId1" /></Relationships>
</file>

<file path=ppt/slides/_rels/slide31212.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31212.xml" Id="rId2" /><Relationship Type="http://schemas.openxmlformats.org/officeDocument/2006/relationships/slideLayout" Target="/ppt/slideLayouts/slideLayout1211.xml" Id="rId1" /></Relationships>
</file>

<file path=ppt/slides/_rels/slide499.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499.xml" Id="rId2" /><Relationship Type="http://schemas.openxmlformats.org/officeDocument/2006/relationships/slideLayout" Target="/ppt/slideLayouts/slideLayout1211.xml" Id="rId1" /></Relationships>
</file>

<file path=ppt/slides/_rels/slide577.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577.xml" Id="rId2" /><Relationship Type="http://schemas.openxmlformats.org/officeDocument/2006/relationships/slideLayout" Target="/ppt/slideLayouts/slideLayout1211.xml" Id="rId1" /></Relationships>
</file>

<file path=ppt/slides/_rels/slide644.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644.xml" Id="rId2" /><Relationship Type="http://schemas.openxmlformats.org/officeDocument/2006/relationships/slideLayout" Target="/ppt/slideLayouts/slideLayout1211.xml" Id="rId1" /></Relationships>
</file>

<file path=ppt/slides/_rels/slide711.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711.xml" Id="rId2" /><Relationship Type="http://schemas.openxmlformats.org/officeDocument/2006/relationships/slideLayout" Target="/ppt/slideLayouts/slideLayout1211.xml" Id="rId1" /></Relationships>
</file>

<file path=ppt/slides/_rels/slide81313.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81313.xml" Id="rId2" /><Relationship Type="http://schemas.openxmlformats.org/officeDocument/2006/relationships/slideLayout" Target="/ppt/slideLayouts/slideLayout1211.xml" Id="rId1" /></Relationships>
</file>

<file path=ppt/slides/_rels/slide91111.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91111.xml" Id="rId2" /><Relationship Type="http://schemas.openxmlformats.org/officeDocument/2006/relationships/slideLayout" Target="/ppt/slideLayouts/slideLayout1211.xml" Id="rId1" /></Relationships>
</file>

<file path=ppt/slides/slide1088.xml><?xml version="1.0" encoding="utf-8"?>
<p:sld xmlns:a16="http://schemas.microsoft.com/office/drawing/2014/main" xmlns:a="http://schemas.openxmlformats.org/drawingml/2006/main" xmlns:r="http://schemas.openxmlformats.org/officeDocument/2006/relationships" xmlns:p="http://schemas.openxmlformats.org/presentationml/2006/main">
  <p:cSld name="Slide1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01877B19-B0E4-4DA9-B59B-0DE1F215275E}"/>
              </a:ext>
            </a:extLst>
          </p:cNvPr>
          <p:cNvSpPr txBox="1">
            <a:spLocks noGrp="1"/>
          </p:cNvSpPr>
          <p:nvPr>
            <p:ph type="body" idx="4294967295"/>
          </p:nvPr>
        </p:nvSpPr>
        <p:spPr>
          <a:xfrm>
            <a:off x="671946" y="2080650"/>
            <a:ext cx="10946313" cy="4384081"/>
          </a:xfrm>
        </p:spPr>
        <p:txBody>
          <a:bodyPr/>
          <a:lstStyle/>
          <a:p>
            <a:pPr lvl="0" algn="just">
              <a:buNone/>
            </a:pPr>
            <a:r>
              <a:rPr lang="en-US" dirty="0"/>
              <a:t>Art. 39 para 2 :</a:t>
            </a:r>
          </a:p>
          <a:p>
            <a:pPr lvl="0" algn="just">
              <a:buNone/>
            </a:pPr>
            <a:r>
              <a:rPr lang="en-US" dirty="0"/>
              <a:t>Le rejet ne fait pas obstacle à des investigations supplémentaires sur la base de faits nouveaux qui n'étaient pas connus de l'OEPN au moment de la décision et qui sont connus après la décision.</a:t>
            </a:r>
          </a:p>
          <a:p>
            <a:pPr lvl="0" algn="just">
              <a:buNone/>
            </a:pPr>
            <a:r>
              <a:rPr lang="en-US" dirty="0"/>
              <a:t>La décision de rouvrir les enquêtes sur la base de ces faits nouveaux est prise par la Chambre permanente compétente.</a:t>
            </a:r>
          </a:p>
        </p:txBody>
      </p:sp>
      <p:sp>
        <p:nvSpPr>
          <p:cNvPr id="3" name="Titolo 1">
            <a:extLst>
              <a:ext uri="{FF2B5EF4-FFF2-40B4-BE49-F238E27FC236}">
                <a16:creationId xmlns:a16="http://schemas.microsoft.com/office/drawing/2014/main" id="{4B79F523-EBFD-421B-8393-AC877370FFD9}"/>
              </a:ext>
            </a:extLst>
          </p:cNvPr>
          <p:cNvSpPr txBox="1">
            <a:spLocks noGrp="1"/>
          </p:cNvSpPr>
          <p:nvPr>
            <p:ph type="title" idx="4294967295"/>
          </p:nvPr>
        </p:nvSpPr>
        <p:spPr>
          <a:xfrm>
            <a:off x="671946" y="506880"/>
            <a:ext cx="12095052" cy="1261798"/>
          </a:xfrm>
        </p:spPr>
        <p:txBody>
          <a:bodyPr/>
          <a:lstStyle/>
          <a:p>
            <a:pPr lvl="0"/>
            <a:r>
              <a:rPr lang="it-IT" b="1" dirty="0"/>
              <a:t>Effets du licenciement</a:t>
            </a:r>
          </a:p>
        </p:txBody>
      </p:sp>
      <p:sp>
        <p:nvSpPr>
          <p:cNvPr id="4" name="Dia számának helye 3">
            <a:extLst>
              <a:ext uri="{FF2B5EF4-FFF2-40B4-BE49-F238E27FC236}">
                <a16:creationId xmlns:a16="http://schemas.microsoft.com/office/drawing/2014/main" id="{D0BD136A-B4DB-4C5F-9C41-BF6D5DC3190A}"/>
              </a:ext>
            </a:extLst>
          </p:cNvPr>
          <p:cNvSpPr>
            <a:spLocks noGrp="1"/>
          </p:cNvSpPr>
          <p:nvPr>
            <p:ph type="sldNum" sz="quarter" idx="8"/>
          </p:nvPr>
        </p:nvSpPr>
        <p:spPr/>
        <p:txBody>
          <a:bodyPr/>
          <a:lstStyle/>
          <a:p>
            <a:pPr lvl="0"/>
            <a:fld id="{E37EFD2B-DD1E-4F74-B87B-72B9B6E8ACA8}" type="slidenum">
              <a:rPr lang="it-IT" smtClean="0"/>
              <a:t>10</a:t>
            </a:fld>
            <a:endParaRPr lang="it-IT"/>
          </a:p>
        </p:txBody>
      </p:sp>
    </p:spTree>
  </p:cSld>
  <p:clrMapOvr>
    <a:masterClrMapping/>
  </p:clrMapOvr>
</p:sld>
</file>

<file path=ppt/slides/slide1155.xml><?xml version="1.0" encoding="utf-8"?>
<p:sld xmlns:a16="http://schemas.microsoft.com/office/drawing/2014/main" xmlns:a="http://schemas.openxmlformats.org/drawingml/2006/main" xmlns:r="http://schemas.openxmlformats.org/officeDocument/2006/relationships" xmlns:p="http://schemas.openxmlformats.org/presentationml/2006/main">
  <p:cSld name="Slide1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F7EEE2A-656C-4830-9889-F35E31EBBB01}"/>
              </a:ext>
            </a:extLst>
          </p:cNvPr>
          <p:cNvSpPr txBox="1">
            <a:spLocks noGrp="1"/>
          </p:cNvSpPr>
          <p:nvPr>
            <p:ph type="body" idx="4294967295"/>
          </p:nvPr>
        </p:nvSpPr>
        <p:spPr>
          <a:xfrm>
            <a:off x="671946" y="2091408"/>
            <a:ext cx="10935555" cy="4384081"/>
          </a:xfrm>
        </p:spPr>
        <p:txBody>
          <a:bodyPr/>
          <a:lstStyle/>
          <a:p>
            <a:pPr lvl="0" algn="just">
              <a:buNone/>
            </a:pPr>
            <a:r>
              <a:rPr lang="en-US" dirty="0"/>
              <a:t>Art. 39 para 3 :</a:t>
            </a:r>
          </a:p>
          <a:p>
            <a:pPr lvl="0" algn="just">
              <a:buNone/>
            </a:pPr>
            <a:r>
              <a:rPr lang="en-US" dirty="0"/>
              <a:t>Lorsque l'OEPP est compétente également pour les infractions non OEPP car inextricablement liées aux infractions OEPP (art. 22 par 3) :</a:t>
            </a:r>
          </a:p>
          <a:p>
            <a:pPr lvl="0" algn="just">
              <a:buNone/>
            </a:pPr>
            <a:r>
              <a:rPr lang="en-US" dirty="0"/>
              <a:t>elle ne rejette une affaire qu'après avoir consulté les autorités nationales de l'État membre compétentes pour décider de l'attribution des compétences en matière de poursuites au niveau national (article 25, paragraphe 6). Le cas échéant, la chambre permanente renvoie l'affaire aux autorités nationales compétentes conformément à l'article 34, paragraphes 6, 7 et 8.</a:t>
            </a:r>
          </a:p>
        </p:txBody>
      </p:sp>
      <p:sp>
        <p:nvSpPr>
          <p:cNvPr id="3" name="Titolo 1">
            <a:extLst>
              <a:ext uri="{FF2B5EF4-FFF2-40B4-BE49-F238E27FC236}">
                <a16:creationId xmlns:a16="http://schemas.microsoft.com/office/drawing/2014/main" id="{CD7A4429-AF15-472A-8925-2FAD9B65DCF9}"/>
              </a:ext>
            </a:extLst>
          </p:cNvPr>
          <p:cNvSpPr txBox="1">
            <a:spLocks noGrp="1"/>
          </p:cNvSpPr>
          <p:nvPr>
            <p:ph type="title" idx="4294967295"/>
          </p:nvPr>
        </p:nvSpPr>
        <p:spPr>
          <a:xfrm>
            <a:off x="671946" y="506880"/>
            <a:ext cx="12095052" cy="1261798"/>
          </a:xfrm>
        </p:spPr>
        <p:txBody>
          <a:bodyPr/>
          <a:lstStyle/>
          <a:p>
            <a:pPr lvl="0"/>
            <a:r>
              <a:rPr lang="it-IT" b="1" dirty="0"/>
              <a:t>Procédure spéciale de licenciement</a:t>
            </a:r>
          </a:p>
        </p:txBody>
      </p:sp>
      <p:sp>
        <p:nvSpPr>
          <p:cNvPr id="4" name="Dia számának helye 3">
            <a:extLst>
              <a:ext uri="{FF2B5EF4-FFF2-40B4-BE49-F238E27FC236}">
                <a16:creationId xmlns:a16="http://schemas.microsoft.com/office/drawing/2014/main" id="{C57F51BC-6AFD-4EBA-A4C8-AC815991696F}"/>
              </a:ext>
            </a:extLst>
          </p:cNvPr>
          <p:cNvSpPr>
            <a:spLocks noGrp="1"/>
          </p:cNvSpPr>
          <p:nvPr>
            <p:ph type="sldNum" sz="quarter" idx="8"/>
          </p:nvPr>
        </p:nvSpPr>
        <p:spPr/>
        <p:txBody>
          <a:bodyPr/>
          <a:lstStyle/>
          <a:p>
            <a:pPr lvl="0"/>
            <a:fld id="{E37EFD2B-DD1E-4F74-B87B-72B9B6E8ACA8}" type="slidenum">
              <a:rPr lang="it-IT" smtClean="0"/>
              <a:t>11</a:t>
            </a:fld>
            <a:endParaRPr lang="it-IT"/>
          </a:p>
        </p:txBody>
      </p:sp>
    </p:spTree>
  </p:cSld>
  <p:clrMapOvr>
    <a:masterClrMapping/>
  </p:clrMapOvr>
</p:sld>
</file>

<file path=ppt/slides/slide1222.xml><?xml version="1.0" encoding="utf-8"?>
<p:sld xmlns:a16="http://schemas.microsoft.com/office/drawing/2014/main" xmlns:a="http://schemas.openxmlformats.org/drawingml/2006/main" xmlns:r="http://schemas.openxmlformats.org/officeDocument/2006/relationships" xmlns:p="http://schemas.openxmlformats.org/presentationml/2006/main">
  <p:cSld name="Slide1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96511A9-5C36-47A7-8453-627D2888FC4D}"/>
              </a:ext>
            </a:extLst>
          </p:cNvPr>
          <p:cNvSpPr txBox="1">
            <a:spLocks noGrp="1"/>
          </p:cNvSpPr>
          <p:nvPr>
            <p:ph type="body" idx="4294967295"/>
          </p:nvPr>
        </p:nvSpPr>
        <p:spPr>
          <a:xfrm>
            <a:off x="672361" y="2050178"/>
            <a:ext cx="10881352" cy="4384438"/>
          </a:xfrm>
        </p:spPr>
        <p:txBody>
          <a:bodyPr/>
          <a:lstStyle/>
          <a:p>
            <a:pPr lvl="0" algn="just">
              <a:buNone/>
            </a:pPr>
            <a:r>
              <a:rPr lang="en-US" dirty="0"/>
              <a:t>Art. 39 para 3 :</a:t>
            </a:r>
          </a:p>
          <a:p>
            <a:pPr lvl="0" algn="just">
              <a:buNone/>
            </a:pPr>
            <a:r>
              <a:rPr lang="en-US" dirty="0"/>
              <a:t>L'enquête de l'OEPP concerne une fraude dans les dépenses liées aux marchés publics et une fraude dans les dépenses non liées aux marchés publics et le préjudice causé ou susceptible d'être causé aux intérêts financiers de l'Union ne dépasse pas le préjudice causé ou susceptible d'être causé à une autre victime : même procédure de licenciement.</a:t>
            </a:r>
          </a:p>
        </p:txBody>
      </p:sp>
      <p:sp>
        <p:nvSpPr>
          <p:cNvPr id="3" name="Titolo 1">
            <a:extLst>
              <a:ext uri="{FF2B5EF4-FFF2-40B4-BE49-F238E27FC236}">
                <a16:creationId xmlns:a16="http://schemas.microsoft.com/office/drawing/2014/main" id="{E3FFD963-E6C0-4653-81E4-470F371C5827}"/>
              </a:ext>
            </a:extLst>
          </p:cNvPr>
          <p:cNvSpPr txBox="1">
            <a:spLocks noGrp="1"/>
          </p:cNvSpPr>
          <p:nvPr>
            <p:ph type="title" idx="4294967295"/>
          </p:nvPr>
        </p:nvSpPr>
        <p:spPr>
          <a:xfrm>
            <a:off x="672361" y="552937"/>
            <a:ext cx="12095052" cy="1261798"/>
          </a:xfrm>
        </p:spPr>
        <p:txBody>
          <a:bodyPr/>
          <a:lstStyle/>
          <a:p>
            <a:pPr lvl="0"/>
            <a:r>
              <a:rPr lang="it-IT" b="1" dirty="0"/>
              <a:t>Procédure spéciale de licenciement</a:t>
            </a:r>
          </a:p>
        </p:txBody>
      </p:sp>
      <p:sp>
        <p:nvSpPr>
          <p:cNvPr id="4" name="Dia számának helye 3">
            <a:extLst>
              <a:ext uri="{FF2B5EF4-FFF2-40B4-BE49-F238E27FC236}">
                <a16:creationId xmlns:a16="http://schemas.microsoft.com/office/drawing/2014/main" id="{0551A43B-ADF0-4757-9E80-40A126DB7251}"/>
              </a:ext>
            </a:extLst>
          </p:cNvPr>
          <p:cNvSpPr>
            <a:spLocks noGrp="1"/>
          </p:cNvSpPr>
          <p:nvPr>
            <p:ph type="sldNum" sz="quarter" idx="8"/>
          </p:nvPr>
        </p:nvSpPr>
        <p:spPr/>
        <p:txBody>
          <a:bodyPr/>
          <a:lstStyle/>
          <a:p>
            <a:pPr lvl="0"/>
            <a:fld id="{E37EFD2B-DD1E-4F74-B87B-72B9B6E8ACA8}" type="slidenum">
              <a:rPr lang="it-IT" smtClean="0"/>
              <a:t>12</a:t>
            </a:fld>
            <a:endParaRPr lang="it-IT"/>
          </a:p>
        </p:txBody>
      </p:sp>
    </p:spTree>
  </p:cSld>
  <p:clrMapOvr>
    <a:masterClrMapping/>
  </p:clrMapOvr>
</p:sld>
</file>

<file path=ppt/slides/slide131414.xml><?xml version="1.0" encoding="utf-8"?>
<p:sld xmlns:a16="http://schemas.microsoft.com/office/drawing/2014/main" xmlns:a="http://schemas.openxmlformats.org/drawingml/2006/main" xmlns:r="http://schemas.openxmlformats.org/officeDocument/2006/relationships" xmlns:p="http://schemas.openxmlformats.org/presentationml/2006/main">
  <p:cSld name="Slide1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7F6C82A1-A21F-4D68-85B7-99309C5745E0}"/>
              </a:ext>
            </a:extLst>
          </p:cNvPr>
          <p:cNvSpPr txBox="1">
            <a:spLocks noGrp="1"/>
          </p:cNvSpPr>
          <p:nvPr>
            <p:ph type="body" idx="4294967295"/>
          </p:nvPr>
        </p:nvSpPr>
        <p:spPr>
          <a:xfrm>
            <a:off x="671946" y="2005346"/>
            <a:ext cx="10935555" cy="4384081"/>
          </a:xfrm>
        </p:spPr>
        <p:txBody>
          <a:bodyPr/>
          <a:lstStyle/>
          <a:p>
            <a:pPr lvl="0" algn="just">
              <a:buNone/>
            </a:pPr>
            <a:r>
              <a:rPr lang="en-US" dirty="0"/>
              <a:t>Article 39, paragraphe 4 :</a:t>
            </a:r>
          </a:p>
          <a:p>
            <a:pPr lvl="0" algn="just">
              <a:buNone/>
            </a:pPr>
            <a:r>
              <a:rPr lang="en-US" dirty="0"/>
              <a:t>Obligatoire : l'OEPP notifie officiellement le licenciement aux autorités nationales compétentes et informe les institutions, organes, organismes et agences de l'Union concernés, ainsi que, le cas échéant en vertu du droit national, les suspects ou les personnes accusées et les victimes du crime.</a:t>
            </a:r>
          </a:p>
          <a:p>
            <a:pPr lvl="0">
              <a:buNone/>
            </a:pPr>
            <a:endParaRPr lang="en-US" dirty="0"/>
          </a:p>
        </p:txBody>
      </p:sp>
      <p:sp>
        <p:nvSpPr>
          <p:cNvPr id="3" name="Titolo 1">
            <a:extLst>
              <a:ext uri="{FF2B5EF4-FFF2-40B4-BE49-F238E27FC236}">
                <a16:creationId xmlns:a16="http://schemas.microsoft.com/office/drawing/2014/main" id="{D867124A-1F9F-44BA-90C6-253E1051F899}"/>
              </a:ext>
            </a:extLst>
          </p:cNvPr>
          <p:cNvSpPr txBox="1">
            <a:spLocks noGrp="1"/>
          </p:cNvSpPr>
          <p:nvPr>
            <p:ph type="title" idx="4294967295"/>
          </p:nvPr>
        </p:nvSpPr>
        <p:spPr>
          <a:xfrm>
            <a:off x="671945" y="539349"/>
            <a:ext cx="10935555" cy="1261798"/>
          </a:xfrm>
        </p:spPr>
        <p:txBody>
          <a:bodyPr>
            <a:normAutofit fontScale="90000"/>
          </a:bodyPr>
          <a:lstStyle/>
          <a:p>
            <a:pPr lvl="0"/>
            <a:r>
              <a:rPr lang="it-IT" b="1" dirty="0"/>
              <a:t>Autres engagements liés au licenciement</a:t>
            </a:r>
          </a:p>
        </p:txBody>
      </p:sp>
      <p:sp>
        <p:nvSpPr>
          <p:cNvPr id="4" name="Dia számának helye 3">
            <a:extLst>
              <a:ext uri="{FF2B5EF4-FFF2-40B4-BE49-F238E27FC236}">
                <a16:creationId xmlns:a16="http://schemas.microsoft.com/office/drawing/2014/main" id="{654D2E96-0C40-4E82-B096-963CF49B310A}"/>
              </a:ext>
            </a:extLst>
          </p:cNvPr>
          <p:cNvSpPr>
            <a:spLocks noGrp="1"/>
          </p:cNvSpPr>
          <p:nvPr>
            <p:ph type="sldNum" sz="quarter" idx="8"/>
          </p:nvPr>
        </p:nvSpPr>
        <p:spPr/>
        <p:txBody>
          <a:bodyPr/>
          <a:lstStyle/>
          <a:p>
            <a:pPr lvl="0"/>
            <a:fld id="{E37EFD2B-DD1E-4F74-B87B-72B9B6E8ACA8}" type="slidenum">
              <a:rPr lang="it-IT" smtClean="0"/>
              <a:t>13</a:t>
            </a:fld>
            <a:endParaRPr lang="it-IT"/>
          </a:p>
        </p:txBody>
      </p:sp>
    </p:spTree>
  </p:cSld>
  <p:clrMapOvr>
    <a:masterClrMapping/>
  </p:clrMapOvr>
</p:sld>
</file>

<file path=ppt/slides/slide141010.xml><?xml version="1.0" encoding="utf-8"?>
<p:sld xmlns:a16="http://schemas.microsoft.com/office/drawing/2014/main" xmlns:a="http://schemas.openxmlformats.org/drawingml/2006/main" xmlns:r="http://schemas.openxmlformats.org/officeDocument/2006/relationships" xmlns:p="http://schemas.openxmlformats.org/presentationml/2006/main">
  <p:cSld name="Slide1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1C711A91-93ED-4109-9998-00D9CFBCB863}"/>
              </a:ext>
            </a:extLst>
          </p:cNvPr>
          <p:cNvSpPr txBox="1">
            <a:spLocks noGrp="1"/>
          </p:cNvSpPr>
          <p:nvPr>
            <p:ph type="body" idx="4294967295"/>
          </p:nvPr>
        </p:nvSpPr>
        <p:spPr>
          <a:xfrm>
            <a:off x="672361" y="2198984"/>
            <a:ext cx="10924383" cy="4384081"/>
          </a:xfrm>
        </p:spPr>
        <p:txBody>
          <a:bodyPr/>
          <a:lstStyle/>
          <a:p>
            <a:pPr lvl="0" algn="just">
              <a:buNone/>
            </a:pPr>
            <a:r>
              <a:rPr lang="en-US"/>
              <a:t>Art. </a:t>
            </a:r>
            <a:r>
              <a:rPr lang="en-US" dirty="0"/>
              <a:t>39 para 4 :</a:t>
            </a:r>
          </a:p>
          <a:p>
            <a:pPr lvl="0" algn="just">
              <a:buNone/>
            </a:pPr>
            <a:r>
              <a:rPr lang="en-US" dirty="0"/>
              <a:t>Facultatif : les dossiers rejetés peuvent également être transmis à l'OLAF ou aux autorités administratives ou judiciaires nationales compétentes pour recouvrement ou autre suivi administratif.</a:t>
            </a:r>
          </a:p>
        </p:txBody>
      </p:sp>
      <p:sp>
        <p:nvSpPr>
          <p:cNvPr id="3" name="Titolo 1">
            <a:extLst>
              <a:ext uri="{FF2B5EF4-FFF2-40B4-BE49-F238E27FC236}">
                <a16:creationId xmlns:a16="http://schemas.microsoft.com/office/drawing/2014/main" id="{48C210AE-9337-4057-A8A7-CDE7C1F8C2A4}"/>
              </a:ext>
            </a:extLst>
          </p:cNvPr>
          <p:cNvSpPr txBox="1">
            <a:spLocks noGrp="1"/>
          </p:cNvSpPr>
          <p:nvPr>
            <p:ph type="title" idx="4294967295"/>
          </p:nvPr>
        </p:nvSpPr>
        <p:spPr>
          <a:xfrm>
            <a:off x="671946" y="513552"/>
            <a:ext cx="10924798" cy="1261798"/>
          </a:xfrm>
        </p:spPr>
        <p:txBody>
          <a:bodyPr>
            <a:normAutofit fontScale="90000"/>
          </a:bodyPr>
          <a:lstStyle/>
          <a:p>
            <a:pPr lvl="0"/>
            <a:r>
              <a:rPr lang="it-IT" b="1" dirty="0"/>
              <a:t>Autres engagements liés au licenciement</a:t>
            </a:r>
          </a:p>
        </p:txBody>
      </p:sp>
      <p:sp>
        <p:nvSpPr>
          <p:cNvPr id="4" name="Dia számának helye 3">
            <a:extLst>
              <a:ext uri="{FF2B5EF4-FFF2-40B4-BE49-F238E27FC236}">
                <a16:creationId xmlns:a16="http://schemas.microsoft.com/office/drawing/2014/main" id="{EB802594-20C4-4913-BEE3-453BED34154F}"/>
              </a:ext>
            </a:extLst>
          </p:cNvPr>
          <p:cNvSpPr>
            <a:spLocks noGrp="1"/>
          </p:cNvSpPr>
          <p:nvPr>
            <p:ph type="sldNum" sz="quarter" idx="8"/>
          </p:nvPr>
        </p:nvSpPr>
        <p:spPr/>
        <p:txBody>
          <a:bodyPr/>
          <a:lstStyle/>
          <a:p>
            <a:pPr lvl="0"/>
            <a:fld id="{E37EFD2B-DD1E-4F74-B87B-72B9B6E8ACA8}" type="slidenum">
              <a:rPr lang="it-IT" smtClean="0"/>
              <a:t>14</a:t>
            </a:fld>
            <a:endParaRPr lang="it-IT"/>
          </a:p>
        </p:txBody>
      </p:sp>
    </p:spTree>
  </p:cSld>
  <p:clrMapOvr>
    <a:masterClrMapping/>
  </p:clrMapOvr>
</p:sld>
</file>

<file path=ppt/slides/slide166.xml><?xml version="1.0" encoding="utf-8"?>
<p:sld xmlns:a16="http://schemas.microsoft.com/office/drawing/2014/main"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65FC2CF6-0889-4D6C-B19B-43D3856439D9}"/>
              </a:ext>
            </a:extLst>
          </p:cNvPr>
          <p:cNvSpPr txBox="1">
            <a:spLocks noGrp="1"/>
          </p:cNvSpPr>
          <p:nvPr>
            <p:ph type="body" idx="4294967295"/>
          </p:nvPr>
        </p:nvSpPr>
        <p:spPr>
          <a:xfrm>
            <a:off x="704219" y="2349591"/>
            <a:ext cx="11193739" cy="1619980"/>
          </a:xfrm>
        </p:spPr>
        <p:txBody>
          <a:bodyPr>
            <a:normAutofit fontScale="92500" lnSpcReduction="10000"/>
          </a:bodyPr>
          <a:lstStyle/>
          <a:p>
            <a:pPr marL="0" lvl="0" indent="0">
              <a:buNone/>
            </a:pPr>
            <a:r>
              <a:rPr lang="it-IT"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Le rejet des enquêtes de l'OEPP</a:t>
            </a:r>
          </a:p>
        </p:txBody>
      </p:sp>
    </p:spTree>
  </p:cSld>
  <p:clrMapOvr>
    <a:masterClrMapping/>
  </p:clrMapOvr>
</p:sld>
</file>

<file path=ppt/slides/slide233.xml><?xml version="1.0" encoding="utf-8"?>
<p:sld xmlns:a16="http://schemas.microsoft.com/office/drawing/2014/main" xmlns:a="http://schemas.openxmlformats.org/drawingml/2006/main" xmlns:r="http://schemas.openxmlformats.org/officeDocument/2006/relationships" xmlns:p="http://schemas.openxmlformats.org/presentationml/2006/main">
  <p:cSld name="page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8B52ED1B-8B39-45EB-99B3-7DEA3249E4F3}"/>
              </a:ext>
            </a:extLst>
          </p:cNvPr>
          <p:cNvSpPr txBox="1">
            <a:spLocks noGrp="1"/>
          </p:cNvSpPr>
          <p:nvPr>
            <p:ph type="body" idx="4294967295"/>
          </p:nvPr>
        </p:nvSpPr>
        <p:spPr>
          <a:xfrm>
            <a:off x="671946" y="2005745"/>
            <a:ext cx="10921739" cy="4384081"/>
          </a:xfrm>
        </p:spPr>
        <p:txBody>
          <a:bodyPr/>
          <a:lstStyle/>
          <a:p>
            <a:pPr lvl="0">
              <a:buNone/>
            </a:pPr>
            <a:r>
              <a:rPr lang="it-IT" dirty="0"/>
              <a:t>Dispositions/Principes</a:t>
            </a:r>
          </a:p>
          <a:p>
            <a:pPr lvl="0"/>
            <a:r>
              <a:rPr lang="it-IT" dirty="0"/>
              <a:t> Récital 81</a:t>
            </a:r>
          </a:p>
          <a:p>
            <a:pPr lvl="0"/>
            <a:r>
              <a:rPr lang="it-IT" dirty="0"/>
              <a:t> Art 35</a:t>
            </a:r>
          </a:p>
          <a:p>
            <a:pPr lvl="0"/>
            <a:r>
              <a:rPr lang="it-IT" dirty="0"/>
              <a:t> Art 39</a:t>
            </a:r>
          </a:p>
          <a:p>
            <a:pPr lvl="0"/>
            <a:endParaRPr lang="it-IT" dirty="0"/>
          </a:p>
        </p:txBody>
      </p:sp>
      <p:sp>
        <p:nvSpPr>
          <p:cNvPr id="3" name="Titolo 1">
            <a:extLst>
              <a:ext uri="{FF2B5EF4-FFF2-40B4-BE49-F238E27FC236}">
                <a16:creationId xmlns:a16="http://schemas.microsoft.com/office/drawing/2014/main" id="{7AA64107-7F3E-4012-9B63-D0040A71765C}"/>
              </a:ext>
            </a:extLst>
          </p:cNvPr>
          <p:cNvSpPr txBox="1">
            <a:spLocks noGrp="1"/>
          </p:cNvSpPr>
          <p:nvPr>
            <p:ph type="title" idx="4294967295"/>
          </p:nvPr>
        </p:nvSpPr>
        <p:spPr>
          <a:xfrm>
            <a:off x="671946" y="553318"/>
            <a:ext cx="12095052" cy="953361"/>
          </a:xfrm>
        </p:spPr>
        <p:txBody>
          <a:bodyPr/>
          <a:lstStyle/>
          <a:p>
            <a:pPr lvl="0"/>
            <a:r>
              <a:rPr lang="it-IT" sz="5400" b="1" dirty="0"/>
              <a:t>Introduction</a:t>
            </a:r>
          </a:p>
        </p:txBody>
      </p:sp>
      <p:sp>
        <p:nvSpPr>
          <p:cNvPr id="4" name="Dia számának helye 3">
            <a:extLst>
              <a:ext uri="{FF2B5EF4-FFF2-40B4-BE49-F238E27FC236}">
                <a16:creationId xmlns:a16="http://schemas.microsoft.com/office/drawing/2014/main" id="{728410DC-88F5-41E8-8962-85CF8AD1FAF6}"/>
              </a:ext>
            </a:extLst>
          </p:cNvPr>
          <p:cNvSpPr>
            <a:spLocks noGrp="1"/>
          </p:cNvSpPr>
          <p:nvPr>
            <p:ph type="sldNum" sz="quarter" idx="8"/>
          </p:nvPr>
        </p:nvSpPr>
        <p:spPr/>
        <p:txBody>
          <a:bodyPr/>
          <a:lstStyle/>
          <a:p>
            <a:pPr lvl="0"/>
            <a:fld id="{E37EFD2B-DD1E-4F74-B87B-72B9B6E8ACA8}" type="slidenum">
              <a:rPr lang="it-IT" smtClean="0"/>
              <a:t>2</a:t>
            </a:fld>
            <a:endParaRPr lang="it-IT"/>
          </a:p>
        </p:txBody>
      </p:sp>
    </p:spTree>
  </p:cSld>
  <p:clrMapOvr>
    <a:masterClrMapping/>
  </p:clrMapOvr>
</p:sld>
</file>

<file path=ppt/slides/slide31212.xml><?xml version="1.0" encoding="utf-8"?>
<p:sld xmlns:a16="http://schemas.microsoft.com/office/drawing/2014/main" xmlns:a="http://schemas.openxmlformats.org/drawingml/2006/main" xmlns:r="http://schemas.openxmlformats.org/officeDocument/2006/relationships" xmlns:p="http://schemas.openxmlformats.org/presentationml/2006/main">
  <p:cSld name="Slide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72717103-B0CE-4DB1-876F-2887F8C5F7D2}"/>
              </a:ext>
            </a:extLst>
          </p:cNvPr>
          <p:cNvSpPr txBox="1">
            <a:spLocks noGrp="1"/>
          </p:cNvSpPr>
          <p:nvPr>
            <p:ph type="body" idx="4294967295"/>
          </p:nvPr>
        </p:nvSpPr>
        <p:spPr>
          <a:xfrm>
            <a:off x="671946" y="1960592"/>
            <a:ext cx="10944316" cy="4384081"/>
          </a:xfrm>
        </p:spPr>
        <p:txBody>
          <a:bodyPr/>
          <a:lstStyle/>
          <a:p>
            <a:pPr lvl="0" algn="just">
              <a:buNone/>
            </a:pPr>
            <a:r>
              <a:rPr lang="it-IT" dirty="0"/>
              <a:t>Art 35 : clôture de l'enquête</a:t>
            </a:r>
          </a:p>
          <a:p>
            <a:pPr lvl="0" algn="just">
              <a:buNone/>
            </a:pPr>
            <a:r>
              <a:rPr lang="en-US" dirty="0"/>
              <a:t>Lorsque le PDE chargé du traitement estime que l'enquête est terminée, il soumet au procureur européen de surveillance un rapport contenant un résumé de l'affaire et un projet de décision de poursuivre devant une juridiction nationale ou d'envisager un renvoi de l'affaire, un non-lieu ou une procédure simplifiée de poursuite conformément aux articles 34, 39 ou 40.</a:t>
            </a:r>
          </a:p>
          <a:p>
            <a:pPr lvl="0">
              <a:buNone/>
            </a:pPr>
            <a:endParaRPr lang="it-IT" dirty="0"/>
          </a:p>
        </p:txBody>
      </p:sp>
      <p:sp>
        <p:nvSpPr>
          <p:cNvPr id="3" name="Titolo 1">
            <a:extLst>
              <a:ext uri="{FF2B5EF4-FFF2-40B4-BE49-F238E27FC236}">
                <a16:creationId xmlns:a16="http://schemas.microsoft.com/office/drawing/2014/main" id="{6D06EDC6-B5C1-4B10-B607-B37FFA04E6AD}"/>
              </a:ext>
            </a:extLst>
          </p:cNvPr>
          <p:cNvSpPr txBox="1">
            <a:spLocks noGrp="1"/>
          </p:cNvSpPr>
          <p:nvPr>
            <p:ph type="title" idx="4294967295"/>
          </p:nvPr>
        </p:nvSpPr>
        <p:spPr>
          <a:xfrm>
            <a:off x="671946" y="505717"/>
            <a:ext cx="12095052" cy="1261798"/>
          </a:xfrm>
        </p:spPr>
        <p:txBody>
          <a:bodyPr/>
          <a:lstStyle/>
          <a:p>
            <a:pPr lvl="0"/>
            <a:r>
              <a:rPr lang="it-IT" sz="5400" b="1" dirty="0"/>
              <a:t>Contexte</a:t>
            </a:r>
          </a:p>
        </p:txBody>
      </p:sp>
      <p:sp>
        <p:nvSpPr>
          <p:cNvPr id="4" name="Dia számának helye 3">
            <a:extLst>
              <a:ext uri="{FF2B5EF4-FFF2-40B4-BE49-F238E27FC236}">
                <a16:creationId xmlns:a16="http://schemas.microsoft.com/office/drawing/2014/main" id="{2E0F5A52-3352-40AC-A966-883A5D738A56}"/>
              </a:ext>
            </a:extLst>
          </p:cNvPr>
          <p:cNvSpPr>
            <a:spLocks noGrp="1"/>
          </p:cNvSpPr>
          <p:nvPr>
            <p:ph type="sldNum" sz="quarter" idx="8"/>
          </p:nvPr>
        </p:nvSpPr>
        <p:spPr/>
        <p:txBody>
          <a:bodyPr/>
          <a:lstStyle/>
          <a:p>
            <a:pPr lvl="0"/>
            <a:fld id="{E37EFD2B-DD1E-4F74-B87B-72B9B6E8ACA8}" type="slidenum">
              <a:rPr lang="it-IT" smtClean="0"/>
              <a:t>3</a:t>
            </a:fld>
            <a:endParaRPr lang="it-IT"/>
          </a:p>
        </p:txBody>
      </p:sp>
    </p:spTree>
  </p:cSld>
  <p:clrMapOvr>
    <a:masterClrMapping/>
  </p:clrMapOvr>
</p:sld>
</file>

<file path=ppt/slides/slide499.xml><?xml version="1.0" encoding="utf-8"?>
<p:sld xmlns:a16="http://schemas.microsoft.com/office/drawing/2014/main" xmlns:a="http://schemas.openxmlformats.org/drawingml/2006/main" xmlns:r="http://schemas.openxmlformats.org/officeDocument/2006/relationships" xmlns:p="http://schemas.openxmlformats.org/presentationml/2006/main">
  <p:cSld name="Slide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F8801C1-8838-4A22-9E21-2B8E9AA6850D}"/>
              </a:ext>
            </a:extLst>
          </p:cNvPr>
          <p:cNvSpPr txBox="1">
            <a:spLocks noGrp="1"/>
          </p:cNvSpPr>
          <p:nvPr>
            <p:ph type="body" idx="4294967295"/>
          </p:nvPr>
        </p:nvSpPr>
        <p:spPr>
          <a:xfrm>
            <a:off x="671946" y="1933235"/>
            <a:ext cx="10944316" cy="4384081"/>
          </a:xfrm>
        </p:spPr>
        <p:txBody>
          <a:bodyPr/>
          <a:lstStyle/>
          <a:p>
            <a:pPr lvl="0" algn="just">
              <a:buNone/>
            </a:pPr>
            <a:r>
              <a:rPr lang="it-IT" dirty="0"/>
              <a:t>Art. 35 : clôture de l'enquête</a:t>
            </a:r>
          </a:p>
          <a:p>
            <a:pPr lvl="0" algn="just">
              <a:buNone/>
            </a:pPr>
            <a:r>
              <a:rPr lang="en-US" dirty="0"/>
              <a:t>Le Procureur européen de tutelle transmet ces documents à la Chambre permanente compétente, accompagnés, s'il l'estime nécessaire, de sa propre appréciation. Lorsque la Chambre permanente prend la décision de classement (art. 10 para 3) proposée par le Procureur européen délégué, elle poursuit l'affaire en conséquence.</a:t>
            </a:r>
          </a:p>
          <a:p>
            <a:pPr lvl="0">
              <a:buNone/>
            </a:pPr>
            <a:endParaRPr lang="it-IT" dirty="0"/>
          </a:p>
          <a:p>
            <a:pPr lvl="0"/>
            <a:endParaRPr lang="it-IT" dirty="0"/>
          </a:p>
        </p:txBody>
      </p:sp>
      <p:sp>
        <p:nvSpPr>
          <p:cNvPr id="3" name="Titolo 1">
            <a:extLst>
              <a:ext uri="{FF2B5EF4-FFF2-40B4-BE49-F238E27FC236}">
                <a16:creationId xmlns:a16="http://schemas.microsoft.com/office/drawing/2014/main" id="{B526457B-DDDB-4952-BA59-8956D391BC0D}"/>
              </a:ext>
            </a:extLst>
          </p:cNvPr>
          <p:cNvSpPr txBox="1">
            <a:spLocks noGrp="1"/>
          </p:cNvSpPr>
          <p:nvPr>
            <p:ph type="title" idx="4294967295"/>
          </p:nvPr>
        </p:nvSpPr>
        <p:spPr>
          <a:xfrm>
            <a:off x="671946" y="574618"/>
            <a:ext cx="12095052" cy="1261798"/>
          </a:xfrm>
        </p:spPr>
        <p:txBody>
          <a:bodyPr/>
          <a:lstStyle/>
          <a:p>
            <a:pPr lvl="0"/>
            <a:r>
              <a:rPr lang="it-IT" sz="5400" b="1" dirty="0"/>
              <a:t>Contexte</a:t>
            </a:r>
          </a:p>
        </p:txBody>
      </p:sp>
      <p:sp>
        <p:nvSpPr>
          <p:cNvPr id="4" name="Dia számának helye 3">
            <a:extLst>
              <a:ext uri="{FF2B5EF4-FFF2-40B4-BE49-F238E27FC236}">
                <a16:creationId xmlns:a16="http://schemas.microsoft.com/office/drawing/2014/main" id="{2DB212E9-B268-4C58-8BF6-D997FDEB0B4D}"/>
              </a:ext>
            </a:extLst>
          </p:cNvPr>
          <p:cNvSpPr>
            <a:spLocks noGrp="1"/>
          </p:cNvSpPr>
          <p:nvPr>
            <p:ph type="sldNum" sz="quarter" idx="8"/>
          </p:nvPr>
        </p:nvSpPr>
        <p:spPr/>
        <p:txBody>
          <a:bodyPr/>
          <a:lstStyle/>
          <a:p>
            <a:pPr lvl="0"/>
            <a:fld id="{E37EFD2B-DD1E-4F74-B87B-72B9B6E8ACA8}" type="slidenum">
              <a:rPr lang="it-IT" smtClean="0"/>
              <a:t>4</a:t>
            </a:fld>
            <a:endParaRPr lang="it-IT"/>
          </a:p>
        </p:txBody>
      </p:sp>
    </p:spTree>
  </p:cSld>
  <p:clrMapOvr>
    <a:masterClrMapping/>
  </p:clrMapOvr>
</p:sld>
</file>

<file path=ppt/slides/slide577.xml><?xml version="1.0" encoding="utf-8"?>
<p:sld xmlns:a16="http://schemas.microsoft.com/office/drawing/2014/main" xmlns:a="http://schemas.openxmlformats.org/drawingml/2006/main" xmlns:r="http://schemas.openxmlformats.org/officeDocument/2006/relationships" xmlns:p="http://schemas.openxmlformats.org/presentationml/2006/main">
  <p:cSld name="Slide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897F4A6-5E21-4795-B007-F480EECCF215}"/>
              </a:ext>
            </a:extLst>
          </p:cNvPr>
          <p:cNvSpPr txBox="1">
            <a:spLocks noGrp="1"/>
          </p:cNvSpPr>
          <p:nvPr>
            <p:ph type="body" idx="4294967295"/>
          </p:nvPr>
        </p:nvSpPr>
        <p:spPr>
          <a:xfrm>
            <a:off x="671946" y="1892853"/>
            <a:ext cx="10921739" cy="4384081"/>
          </a:xfrm>
        </p:spPr>
        <p:txBody>
          <a:bodyPr/>
          <a:lstStyle/>
          <a:p>
            <a:pPr lvl="0" algn="just"/>
            <a:r>
              <a:rPr lang="it-IT" sz="2900" dirty="0"/>
              <a:t> Récital 81 :</a:t>
            </a:r>
          </a:p>
          <a:p>
            <a:pPr lvl="0" algn="just">
              <a:buNone/>
            </a:pPr>
            <a:r>
              <a:rPr lang="it-IT" sz="2900" dirty="0"/>
              <a:t>"Les </a:t>
            </a:r>
            <a:r>
              <a:rPr lang="en-US" sz="2900" dirty="0"/>
              <a:t>motifs de rejet d'une affaire sont limitativement énumérés dans le présent règlement".</a:t>
            </a:r>
          </a:p>
          <a:p>
            <a:pPr lvl="0" algn="just">
              <a:buNone/>
            </a:pPr>
            <a:r>
              <a:rPr lang="en-US" sz="2900" dirty="0"/>
              <a:t>Art. 39 :</a:t>
            </a:r>
          </a:p>
          <a:p>
            <a:pPr lvl="0" algn="just">
              <a:buNone/>
            </a:pPr>
            <a:r>
              <a:rPr lang="en-US" sz="2900" dirty="0"/>
              <a:t>"Lorsque les poursuites sont devenues impossibles, en application de la loi de l'État membre du procureur délégué européen de traitement".</a:t>
            </a:r>
          </a:p>
          <a:p>
            <a:pPr lvl="0" algn="just">
              <a:buNone/>
            </a:pPr>
            <a:r>
              <a:rPr lang="en-US" sz="2900" dirty="0"/>
              <a:t>Malgré la formulation du considérant 81, il existe un espace pour l'applicabilité du droit national (c'est-à-dire que l'auteur n'a pas été identifié).</a:t>
            </a:r>
          </a:p>
          <a:p>
            <a:pPr lvl="0">
              <a:buNone/>
            </a:pPr>
            <a:endParaRPr lang="it-IT" sz="2900" dirty="0"/>
          </a:p>
          <a:p>
            <a:pPr lvl="0"/>
            <a:endParaRPr lang="it-IT" sz="2900" dirty="0"/>
          </a:p>
        </p:txBody>
      </p:sp>
      <p:sp>
        <p:nvSpPr>
          <p:cNvPr id="3" name="Titolo 1">
            <a:extLst>
              <a:ext uri="{FF2B5EF4-FFF2-40B4-BE49-F238E27FC236}">
                <a16:creationId xmlns:a16="http://schemas.microsoft.com/office/drawing/2014/main" id="{89B7183D-F36E-47CD-B292-170A7A44F2F4}"/>
              </a:ext>
            </a:extLst>
          </p:cNvPr>
          <p:cNvSpPr txBox="1">
            <a:spLocks noGrp="1"/>
          </p:cNvSpPr>
          <p:nvPr>
            <p:ph type="title" idx="4294967295"/>
          </p:nvPr>
        </p:nvSpPr>
        <p:spPr>
          <a:xfrm>
            <a:off x="672361" y="532189"/>
            <a:ext cx="12095052" cy="1261798"/>
          </a:xfrm>
        </p:spPr>
        <p:txBody>
          <a:bodyPr/>
          <a:lstStyle/>
          <a:p>
            <a:pPr lvl="0"/>
            <a:r>
              <a:rPr lang="it-IT" sz="5400" b="1" dirty="0"/>
              <a:t>Licenciement : droit applicable</a:t>
            </a:r>
          </a:p>
        </p:txBody>
      </p:sp>
      <p:sp>
        <p:nvSpPr>
          <p:cNvPr id="4" name="Dia számának helye 3">
            <a:extLst>
              <a:ext uri="{FF2B5EF4-FFF2-40B4-BE49-F238E27FC236}">
                <a16:creationId xmlns:a16="http://schemas.microsoft.com/office/drawing/2014/main" id="{88186CAF-EA5B-4DFA-B51F-C1F2E9302732}"/>
              </a:ext>
            </a:extLst>
          </p:cNvPr>
          <p:cNvSpPr>
            <a:spLocks noGrp="1"/>
          </p:cNvSpPr>
          <p:nvPr>
            <p:ph type="sldNum" sz="quarter" idx="8"/>
          </p:nvPr>
        </p:nvSpPr>
        <p:spPr/>
        <p:txBody>
          <a:bodyPr/>
          <a:lstStyle/>
          <a:p>
            <a:pPr lvl="0"/>
            <a:fld id="{E37EFD2B-DD1E-4F74-B87B-72B9B6E8ACA8}" type="slidenum">
              <a:rPr lang="it-IT" smtClean="0"/>
              <a:t>5</a:t>
            </a:fld>
            <a:endParaRPr lang="it-IT"/>
          </a:p>
        </p:txBody>
      </p:sp>
    </p:spTree>
  </p:cSld>
  <p:clrMapOvr>
    <a:masterClrMapping/>
  </p:clrMapOvr>
</p:sld>
</file>

<file path=ppt/slides/slide644.xml><?xml version="1.0" encoding="utf-8"?>
<p:sld xmlns:a16="http://schemas.microsoft.com/office/drawing/2014/main" xmlns:a="http://schemas.openxmlformats.org/drawingml/2006/main" xmlns:r="http://schemas.openxmlformats.org/officeDocument/2006/relationships" xmlns:p="http://schemas.openxmlformats.org/presentationml/2006/main">
  <p:cSld name="Slide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3F484963-B282-4108-A66F-E4EFC6F0CACE}"/>
              </a:ext>
            </a:extLst>
          </p:cNvPr>
          <p:cNvSpPr txBox="1">
            <a:spLocks noGrp="1"/>
          </p:cNvSpPr>
          <p:nvPr>
            <p:ph type="body" idx="4294967295"/>
          </p:nvPr>
        </p:nvSpPr>
        <p:spPr>
          <a:xfrm>
            <a:off x="671945" y="1962315"/>
            <a:ext cx="10989343" cy="4384081"/>
          </a:xfrm>
        </p:spPr>
        <p:txBody>
          <a:bodyPr/>
          <a:lstStyle/>
          <a:p>
            <a:pPr lvl="0" algn="just">
              <a:buNone/>
            </a:pPr>
            <a:r>
              <a:rPr lang="en-US" dirty="0"/>
              <a:t>Art 39 :</a:t>
            </a:r>
          </a:p>
          <a:p>
            <a:pPr lvl="0" algn="just">
              <a:buNone/>
            </a:pPr>
            <a:r>
              <a:rPr lang="en-US" dirty="0"/>
              <a:t>L'action publique est devenue impossible, en vertu du droit de l'État membre de traitement du procureur européen délégué.</a:t>
            </a:r>
          </a:p>
          <a:p>
            <a:pPr lvl="0" algn="just">
              <a:buNone/>
            </a:pPr>
            <a:r>
              <a:rPr lang="en-US" dirty="0"/>
              <a:t>Dans certains droits nationaux (Italie, art. 408 </a:t>
            </a:r>
            <a:r>
              <a:rPr lang="en-US" dirty="0" err="1"/>
              <a:t>c.p.p.</a:t>
            </a:r>
            <a:r>
              <a:rPr lang="en-US" dirty="0"/>
              <a:t>, art. 125 règles d'application du </a:t>
            </a:r>
            <a:r>
              <a:rPr lang="en-US" dirty="0" err="1"/>
              <a:t>c.p.p.</a:t>
            </a:r>
            <a:r>
              <a:rPr lang="en-US" dirty="0"/>
              <a:t>) : les informations ne sont pas fondées ; les preuves acquises au cours de l'enquête ne sont pas suffisamment solides pour mener à bien le procès.</a:t>
            </a:r>
          </a:p>
          <a:p>
            <a:pPr lvl="0">
              <a:buNone/>
            </a:pPr>
            <a:endParaRPr lang="it-IT" dirty="0"/>
          </a:p>
          <a:p>
            <a:pPr lvl="0"/>
            <a:endParaRPr lang="it-IT" dirty="0"/>
          </a:p>
        </p:txBody>
      </p:sp>
      <p:sp>
        <p:nvSpPr>
          <p:cNvPr id="3" name="Titolo 1">
            <a:extLst>
              <a:ext uri="{FF2B5EF4-FFF2-40B4-BE49-F238E27FC236}">
                <a16:creationId xmlns:a16="http://schemas.microsoft.com/office/drawing/2014/main" id="{12205017-0AB9-407F-8177-A6FF4A80EC93}"/>
              </a:ext>
            </a:extLst>
          </p:cNvPr>
          <p:cNvSpPr txBox="1">
            <a:spLocks noGrp="1"/>
          </p:cNvSpPr>
          <p:nvPr>
            <p:ph type="title" idx="4294967295"/>
          </p:nvPr>
        </p:nvSpPr>
        <p:spPr>
          <a:xfrm>
            <a:off x="671946" y="506880"/>
            <a:ext cx="12095052" cy="1261798"/>
          </a:xfrm>
        </p:spPr>
        <p:txBody>
          <a:bodyPr/>
          <a:lstStyle/>
          <a:p>
            <a:pPr lvl="0"/>
            <a:r>
              <a:rPr lang="it-IT" b="1" dirty="0"/>
              <a:t>Exigences</a:t>
            </a:r>
          </a:p>
        </p:txBody>
      </p:sp>
      <p:sp>
        <p:nvSpPr>
          <p:cNvPr id="4" name="Dia számának helye 3">
            <a:extLst>
              <a:ext uri="{FF2B5EF4-FFF2-40B4-BE49-F238E27FC236}">
                <a16:creationId xmlns:a16="http://schemas.microsoft.com/office/drawing/2014/main" id="{88F53E63-DC39-4998-B633-B2AE384B2C06}"/>
              </a:ext>
            </a:extLst>
          </p:cNvPr>
          <p:cNvSpPr>
            <a:spLocks noGrp="1"/>
          </p:cNvSpPr>
          <p:nvPr>
            <p:ph type="sldNum" sz="quarter" idx="8"/>
          </p:nvPr>
        </p:nvSpPr>
        <p:spPr/>
        <p:txBody>
          <a:bodyPr/>
          <a:lstStyle/>
          <a:p>
            <a:pPr lvl="0"/>
            <a:fld id="{E37EFD2B-DD1E-4F74-B87B-72B9B6E8ACA8}" type="slidenum">
              <a:rPr lang="it-IT" smtClean="0"/>
              <a:t>6</a:t>
            </a:fld>
            <a:endParaRPr lang="it-IT"/>
          </a:p>
        </p:txBody>
      </p:sp>
    </p:spTree>
  </p:cSld>
  <p:clrMapOvr>
    <a:masterClrMapping/>
  </p:clrMapOvr>
</p:sld>
</file>

<file path=ppt/slides/slide711.xml><?xml version="1.0" encoding="utf-8"?>
<p:sld xmlns:a16="http://schemas.microsoft.com/office/drawing/2014/main" xmlns:a="http://schemas.openxmlformats.org/drawingml/2006/main" xmlns:r="http://schemas.openxmlformats.org/officeDocument/2006/relationships" xmlns:p="http://schemas.openxmlformats.org/presentationml/2006/main">
  <p:cSld name="Slide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C3879EF9-D519-4B74-A3E8-464F0F005286}"/>
              </a:ext>
            </a:extLst>
          </p:cNvPr>
          <p:cNvSpPr txBox="1">
            <a:spLocks noGrp="1"/>
          </p:cNvSpPr>
          <p:nvPr>
            <p:ph type="body" idx="4294967295"/>
          </p:nvPr>
        </p:nvSpPr>
        <p:spPr>
          <a:xfrm>
            <a:off x="671945" y="2195649"/>
            <a:ext cx="10892525" cy="3409086"/>
          </a:xfrm>
        </p:spPr>
        <p:txBody>
          <a:bodyPr/>
          <a:lstStyle/>
          <a:p>
            <a:pPr lvl="0" algn="just">
              <a:buNone/>
            </a:pPr>
            <a:r>
              <a:rPr lang="en-US" dirty="0"/>
              <a:t>Art. 39 :</a:t>
            </a:r>
          </a:p>
          <a:p>
            <a:pPr lvl="0" algn="just">
              <a:buNone/>
            </a:pPr>
            <a:r>
              <a:rPr lang="it-IT" dirty="0"/>
              <a:t>La </a:t>
            </a:r>
            <a:r>
              <a:rPr lang="en-US" dirty="0"/>
              <a:t>chambre permanente, sur la base d'un rapport fourni par le procureur délégué européen chargé de l'affaire conformément à l'article 35(1)</a:t>
            </a:r>
          </a:p>
          <a:p>
            <a:pPr lvl="0"/>
            <a:endParaRPr lang="it-IT" dirty="0"/>
          </a:p>
        </p:txBody>
      </p:sp>
      <p:sp>
        <p:nvSpPr>
          <p:cNvPr id="3" name="Titolo 1">
            <a:extLst>
              <a:ext uri="{FF2B5EF4-FFF2-40B4-BE49-F238E27FC236}">
                <a16:creationId xmlns:a16="http://schemas.microsoft.com/office/drawing/2014/main" id="{EBAA170C-0F6F-43D8-8C3E-D915A7F9B504}"/>
              </a:ext>
            </a:extLst>
          </p:cNvPr>
          <p:cNvSpPr txBox="1">
            <a:spLocks noGrp="1"/>
          </p:cNvSpPr>
          <p:nvPr>
            <p:ph type="title" idx="4294967295"/>
          </p:nvPr>
        </p:nvSpPr>
        <p:spPr>
          <a:xfrm>
            <a:off x="671946" y="506880"/>
            <a:ext cx="12095052" cy="1261798"/>
          </a:xfrm>
        </p:spPr>
        <p:txBody>
          <a:bodyPr/>
          <a:lstStyle/>
          <a:p>
            <a:pPr lvl="0"/>
            <a:r>
              <a:rPr lang="it-IT" b="1" dirty="0"/>
              <a:t>Qui </a:t>
            </a:r>
            <a:r>
              <a:rPr lang="hu-HU" b="1" dirty="0"/>
              <a:t>?</a:t>
            </a:r>
            <a:endParaRPr lang="it-IT" b="1" dirty="0"/>
          </a:p>
        </p:txBody>
      </p:sp>
      <p:sp>
        <p:nvSpPr>
          <p:cNvPr id="4" name="Dia számának helye 3">
            <a:extLst>
              <a:ext uri="{FF2B5EF4-FFF2-40B4-BE49-F238E27FC236}">
                <a16:creationId xmlns:a16="http://schemas.microsoft.com/office/drawing/2014/main" id="{17CED28C-6AD8-4A60-AE81-AB517BBEAA21}"/>
              </a:ext>
            </a:extLst>
          </p:cNvPr>
          <p:cNvSpPr>
            <a:spLocks noGrp="1"/>
          </p:cNvSpPr>
          <p:nvPr>
            <p:ph type="sldNum" sz="quarter" idx="8"/>
          </p:nvPr>
        </p:nvSpPr>
        <p:spPr/>
        <p:txBody>
          <a:bodyPr/>
          <a:lstStyle/>
          <a:p>
            <a:pPr lvl="0"/>
            <a:fld id="{E37EFD2B-DD1E-4F74-B87B-72B9B6E8ACA8}" type="slidenum">
              <a:rPr lang="it-IT" smtClean="0"/>
              <a:t>7</a:t>
            </a:fld>
            <a:endParaRPr lang="it-IT"/>
          </a:p>
        </p:txBody>
      </p:sp>
    </p:spTree>
  </p:cSld>
  <p:clrMapOvr>
    <a:masterClrMapping/>
  </p:clrMapOvr>
</p:sld>
</file>

<file path=ppt/slides/slide81313.xml><?xml version="1.0" encoding="utf-8"?>
<p:sld xmlns:a16="http://schemas.microsoft.com/office/drawing/2014/main" xmlns:a="http://schemas.openxmlformats.org/drawingml/2006/main" xmlns:r="http://schemas.openxmlformats.org/officeDocument/2006/relationships" xmlns:p="http://schemas.openxmlformats.org/presentationml/2006/main">
  <p:cSld name="Slide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5F60BBAA-1D50-4E50-91AE-F4A9997C8534}"/>
              </a:ext>
            </a:extLst>
          </p:cNvPr>
          <p:cNvSpPr txBox="1">
            <a:spLocks noGrp="1"/>
          </p:cNvSpPr>
          <p:nvPr>
            <p:ph type="body" idx="4294967295"/>
          </p:nvPr>
        </p:nvSpPr>
        <p:spPr>
          <a:xfrm>
            <a:off x="671946" y="2005346"/>
            <a:ext cx="10903282" cy="4384081"/>
          </a:xfrm>
        </p:spPr>
        <p:txBody>
          <a:bodyPr/>
          <a:lstStyle/>
          <a:p>
            <a:pPr lvl="0" algn="just">
              <a:buNone/>
            </a:pPr>
            <a:r>
              <a:rPr lang="en-US" dirty="0"/>
              <a:t>Art 39 :</a:t>
            </a:r>
          </a:p>
          <a:p>
            <a:pPr lvl="0" algn="just">
              <a:buNone/>
            </a:pPr>
            <a:r>
              <a:rPr lang="en-US" dirty="0"/>
              <a:t>(a) le décès du suspect ou de l'accusé ou la liquidation d'une personne morale suspecte ou accusée ;</a:t>
            </a:r>
          </a:p>
          <a:p>
            <a:pPr lvl="0" algn="just">
              <a:buNone/>
            </a:pPr>
            <a:r>
              <a:rPr lang="en-US" dirty="0"/>
              <a:t>(b) l'aliénation mentale du suspect ou de l'accusé ;</a:t>
            </a:r>
          </a:p>
          <a:p>
            <a:pPr lvl="0" algn="just">
              <a:buNone/>
            </a:pPr>
            <a:r>
              <a:rPr lang="en-US" dirty="0"/>
              <a:t>(c) l'amnistie accordée au suspect ou à l'inculpé ;</a:t>
            </a:r>
          </a:p>
        </p:txBody>
      </p:sp>
      <p:sp>
        <p:nvSpPr>
          <p:cNvPr id="3" name="Titolo 1">
            <a:extLst>
              <a:ext uri="{FF2B5EF4-FFF2-40B4-BE49-F238E27FC236}">
                <a16:creationId xmlns:a16="http://schemas.microsoft.com/office/drawing/2014/main" id="{51735784-7243-4D8D-A754-E54640DC4647}"/>
              </a:ext>
            </a:extLst>
          </p:cNvPr>
          <p:cNvSpPr txBox="1">
            <a:spLocks noGrp="1"/>
          </p:cNvSpPr>
          <p:nvPr>
            <p:ph type="title" idx="4294967295"/>
          </p:nvPr>
        </p:nvSpPr>
        <p:spPr>
          <a:xfrm>
            <a:off x="671946" y="506880"/>
            <a:ext cx="12095052" cy="1261798"/>
          </a:xfrm>
        </p:spPr>
        <p:txBody>
          <a:bodyPr/>
          <a:lstStyle/>
          <a:p>
            <a:pPr lvl="0"/>
            <a:r>
              <a:rPr lang="it-IT" b="1" dirty="0"/>
              <a:t>Motifs de licenciement</a:t>
            </a:r>
          </a:p>
        </p:txBody>
      </p:sp>
      <p:sp>
        <p:nvSpPr>
          <p:cNvPr id="4" name="Dia számának helye 3">
            <a:extLst>
              <a:ext uri="{FF2B5EF4-FFF2-40B4-BE49-F238E27FC236}">
                <a16:creationId xmlns:a16="http://schemas.microsoft.com/office/drawing/2014/main" id="{850927A8-892B-42F1-9572-EDEB2706F86A}"/>
              </a:ext>
            </a:extLst>
          </p:cNvPr>
          <p:cNvSpPr>
            <a:spLocks noGrp="1"/>
          </p:cNvSpPr>
          <p:nvPr>
            <p:ph type="sldNum" sz="quarter" idx="8"/>
          </p:nvPr>
        </p:nvSpPr>
        <p:spPr/>
        <p:txBody>
          <a:bodyPr/>
          <a:lstStyle/>
          <a:p>
            <a:pPr lvl="0"/>
            <a:fld id="{E37EFD2B-DD1E-4F74-B87B-72B9B6E8ACA8}" type="slidenum">
              <a:rPr lang="it-IT" smtClean="0"/>
              <a:t>8</a:t>
            </a:fld>
            <a:endParaRPr lang="it-IT"/>
          </a:p>
        </p:txBody>
      </p:sp>
    </p:spTree>
  </p:cSld>
  <p:clrMapOvr>
    <a:masterClrMapping/>
  </p:clrMapOvr>
</p:sld>
</file>

<file path=ppt/slides/slide91111.xml><?xml version="1.0" encoding="utf-8"?>
<p:sld xmlns:a16="http://schemas.microsoft.com/office/drawing/2014/main" xmlns:a="http://schemas.openxmlformats.org/drawingml/2006/main" xmlns:r="http://schemas.openxmlformats.org/officeDocument/2006/relationships" xmlns:p="http://schemas.openxmlformats.org/presentationml/2006/main">
  <p:cSld name="Slide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92BB55C8-868C-4A50-9F6D-FCDB8C7ECC98}"/>
              </a:ext>
            </a:extLst>
          </p:cNvPr>
          <p:cNvSpPr txBox="1">
            <a:spLocks noGrp="1"/>
          </p:cNvSpPr>
          <p:nvPr>
            <p:ph type="body" idx="4294967295"/>
          </p:nvPr>
        </p:nvSpPr>
        <p:spPr>
          <a:xfrm>
            <a:off x="758008" y="2069892"/>
            <a:ext cx="10967828" cy="4384081"/>
          </a:xfrm>
        </p:spPr>
        <p:txBody>
          <a:bodyPr/>
          <a:lstStyle/>
          <a:p>
            <a:pPr lvl="0" algn="just">
              <a:buNone/>
            </a:pPr>
            <a:r>
              <a:rPr lang="en-US" dirty="0"/>
              <a:t>Art. 39 :</a:t>
            </a:r>
          </a:p>
          <a:p>
            <a:pPr lvl="0" algn="just">
              <a:buNone/>
            </a:pPr>
            <a:r>
              <a:rPr lang="en-US" dirty="0"/>
              <a:t>(d) l'immunité accordée au suspect ou à l'accusé, sauf si elle a été levée ;</a:t>
            </a:r>
          </a:p>
          <a:p>
            <a:pPr lvl="0" algn="just">
              <a:buNone/>
            </a:pPr>
            <a:r>
              <a:rPr lang="en-US" dirty="0"/>
              <a:t>(e) l'expiration du délai légal national de prescription des poursuites ;</a:t>
            </a:r>
          </a:p>
          <a:p>
            <a:pPr lvl="0" algn="just">
              <a:buNone/>
            </a:pPr>
            <a:r>
              <a:rPr lang="en-US" dirty="0"/>
              <a:t>(f) l'affaire du suspect ou de l'accusé a déjà fait l'objet d'une décision définitive concernant les mêmes faits ;</a:t>
            </a:r>
          </a:p>
          <a:p>
            <a:pPr lvl="0" algn="just">
              <a:buNone/>
            </a:pPr>
            <a:r>
              <a:rPr lang="en-US" dirty="0"/>
              <a:t>(g) l'absence de preuves pertinentes.</a:t>
            </a:r>
          </a:p>
        </p:txBody>
      </p:sp>
      <p:sp>
        <p:nvSpPr>
          <p:cNvPr id="3" name="Titolo 1">
            <a:extLst>
              <a:ext uri="{FF2B5EF4-FFF2-40B4-BE49-F238E27FC236}">
                <a16:creationId xmlns:a16="http://schemas.microsoft.com/office/drawing/2014/main" id="{C69E22D4-A1B9-4C3B-8F91-F43213F19B90}"/>
              </a:ext>
            </a:extLst>
          </p:cNvPr>
          <p:cNvSpPr txBox="1">
            <a:spLocks noGrp="1"/>
          </p:cNvSpPr>
          <p:nvPr>
            <p:ph type="title" idx="4294967295"/>
          </p:nvPr>
        </p:nvSpPr>
        <p:spPr>
          <a:xfrm>
            <a:off x="758008" y="506880"/>
            <a:ext cx="12095052" cy="1261798"/>
          </a:xfrm>
        </p:spPr>
        <p:txBody>
          <a:bodyPr/>
          <a:lstStyle/>
          <a:p>
            <a:pPr lvl="0"/>
            <a:r>
              <a:rPr lang="it-IT" b="1" dirty="0"/>
              <a:t>Motifs de licenciement</a:t>
            </a:r>
          </a:p>
        </p:txBody>
      </p:sp>
      <p:sp>
        <p:nvSpPr>
          <p:cNvPr id="4" name="Dia számának helye 3">
            <a:extLst>
              <a:ext uri="{FF2B5EF4-FFF2-40B4-BE49-F238E27FC236}">
                <a16:creationId xmlns:a16="http://schemas.microsoft.com/office/drawing/2014/main" id="{6DF28C7E-B620-4283-9F0A-5AE6AF09FB98}"/>
              </a:ext>
            </a:extLst>
          </p:cNvPr>
          <p:cNvSpPr>
            <a:spLocks noGrp="1"/>
          </p:cNvSpPr>
          <p:nvPr>
            <p:ph type="sldNum" sz="quarter" idx="8"/>
          </p:nvPr>
        </p:nvSpPr>
        <p:spPr/>
        <p:txBody>
          <a:bodyPr/>
          <a:lstStyle/>
          <a:p>
            <a:pPr lvl="0"/>
            <a:fld id="{E37EFD2B-DD1E-4F74-B87B-72B9B6E8ACA8}" type="slidenum">
              <a:rPr lang="it-IT" smtClean="0"/>
              <a:t>9</a:t>
            </a:fld>
            <a:endParaRPr lang="it-IT"/>
          </a:p>
        </p:txBody>
      </p:sp>
    </p:spTree>
  </p:cSld>
  <p:clrMapOvr>
    <a:masterClrMapping/>
  </p:clrMapOvr>
</p:sld>
</file>

<file path=ppt/theme/theme122.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1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Office%20Theme</ap:Template>
  <ap:TotalTime>0</ap:TotalTime>
  <ap:Words>845</ap:Words>
  <ap:Application>Microsoft Office PowerPoint</ap:Application>
  <ap:PresentationFormat>Custom</ap:PresentationFormat>
  <ap:Paragraphs>108</ap:Paragraphs>
  <ap:Slides>14</ap:Slides>
  <ap:Notes>14</ap:Notes>
  <ap:HiddenSlides>0</ap:HiddenSlides>
  <ap:MMClips>0</ap:MMClips>
  <ap:ScaleCrop>false</ap:ScaleCrop>
  <ap:HeadingPairs>
    <vt:vector baseType="variant" size="6">
      <vt:variant>
        <vt:lpstr>Fonts Used</vt:lpstr>
      </vt:variant>
      <vt:variant>
        <vt:i4>5</vt:i4>
      </vt:variant>
      <vt:variant>
        <vt:lpstr>Theme</vt:lpstr>
      </vt:variant>
      <vt:variant>
        <vt:i4>1</vt:i4>
      </vt:variant>
      <vt:variant>
        <vt:lpstr>Slide Titles</vt:lpstr>
      </vt:variant>
      <vt:variant>
        <vt:i4>14</vt:i4>
      </vt:variant>
    </vt:vector>
  </ap:HeadingPairs>
  <ap:TitlesOfParts>
    <vt:vector baseType="lpstr" size="20">
      <vt:lpstr>Arial</vt:lpstr>
      <vt:lpstr>Calibri</vt:lpstr>
      <vt:lpstr>Calibri Light</vt:lpstr>
      <vt:lpstr>Liberation Sans</vt:lpstr>
      <vt:lpstr>Liberation Serif</vt:lpstr>
      <vt:lpstr>Predefinito</vt:lpstr>
      <vt:lpstr>PowerPoint Presentation</vt:lpstr>
      <vt:lpstr>Introduction</vt:lpstr>
      <vt:lpstr>Background</vt:lpstr>
      <vt:lpstr>Background</vt:lpstr>
      <vt:lpstr>Dismissal: applicable law</vt:lpstr>
      <vt:lpstr>Requirements</vt:lpstr>
      <vt:lpstr>Who?</vt:lpstr>
      <vt:lpstr>Grounds for dismissal</vt:lpstr>
      <vt:lpstr>Grounds for dismissal</vt:lpstr>
      <vt:lpstr>Effects of the dismissal</vt:lpstr>
      <vt:lpstr>Special procedure of dismissal</vt:lpstr>
      <vt:lpstr>Special procedure of dismissal</vt:lpstr>
      <vt:lpstr>Further commitments related to the dismissal</vt:lpstr>
      <vt:lpstr>Further commitments related to the dismissal</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Introduction to the PIF Directive and particularities regarding its implementation in the Member States</dc:title>
  <lastModifiedBy>Greenwood Elizabeth</lastModifiedBy>
  <revision>76</revision>
  <dcterms:created xsi:type="dcterms:W3CDTF">2018-09-15T11:59:51.0000000Z</dcterms:created>
  <dcterms:modified xsi:type="dcterms:W3CDTF">2021-05-27T08:20:43.0000000Z</dcterms:modified>
  <keywords>, docId:2FA0716A933CA52702B4EFEB60D75204</keywords>
</coreProperties>
</file>